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374" r:id="rId3"/>
    <p:sldId id="347" r:id="rId4"/>
    <p:sldId id="359" r:id="rId5"/>
    <p:sldId id="360" r:id="rId6"/>
    <p:sldId id="361" r:id="rId7"/>
    <p:sldId id="348" r:id="rId8"/>
    <p:sldId id="362" r:id="rId9"/>
    <p:sldId id="350" r:id="rId10"/>
    <p:sldId id="363" r:id="rId11"/>
    <p:sldId id="366" r:id="rId12"/>
    <p:sldId id="369" r:id="rId13"/>
    <p:sldId id="370" r:id="rId14"/>
    <p:sldId id="371" r:id="rId15"/>
    <p:sldId id="372" r:id="rId16"/>
    <p:sldId id="373" r:id="rId17"/>
    <p:sldId id="367" r:id="rId18"/>
    <p:sldId id="351" r:id="rId19"/>
    <p:sldId id="368" r:id="rId20"/>
    <p:sldId id="364" r:id="rId21"/>
    <p:sldId id="365" r:id="rId22"/>
    <p:sldId id="390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87" d="100"/>
          <a:sy n="87" d="100"/>
        </p:scale>
        <p:origin x="90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8:42:09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9875 11856 936 0,'0'0'26'0,"0"0"7"0,0 0-33 0,0 0 0 16,0 0 0-16,0 0 0 0,0 0 13 0,0 0-4 15,0 0-1-15,0 0 0 0,0 0 36 0,0 0 6 16,6-3 2-16,0 3 0 0,0-2-10 0,-3-4-2 15,-3 6 0-15,0 0 0 0,0 0 26 0,6-8 5 16,-3 3 1-16,3-3 0 0,-3 0-39 0,3 0-7 16,-3 0-2-16,6 0 0 0,-3-2-5 0,0-1-2 15,0 1 0-15,-1-3 0 0,4-1-2 0,-3 1-1 0,-3-5 0 0,3 2 0 16,0-3 9-16,0-2 1 0,3 0 1 0,-6 0 0 16,3-3 4-16,0 3 1 0,0-3 0 0,-3 0 0 15,3-2-10-15,-3-1-1 0,3 1-1 16,-3-1 0-16,0 1-18 0,3-1 0 0,-3 1 8 0,3-1-8 15,-3 1 0-15,-3 2 0 0,3 0 8 0,-3-2-8 16,3 2 9-16,0 0-1 0,-3 3-8 16,0-3 12-16,-3 0-3 0,3 1-1 0,-3-1 0 0,3 0 0 15,-3-2 3-15,0-1 0 0,0 3 0 0,0 0 0 16,-3-2 1-16,0 0 1 0,0 2 0 0,0-3 0 16,0 3-1-16,0 1-1 0,0-1 0 0,-3 3 0 15,0-1 9-15,0 1 1 0,-3 0 1 0,0 0 0 16,-2 2-3-16,5-2-1 0,-3 3 0 0,0-3 0 15,-3 2-6-15,3 1 0 0,-3 2-1 0,3-3 0 16,-3 1 17-16,3-1 4 0,1-2 1 0,-1 2 0 0,3 4-33 16,-3-1 0-16,0-3 0 0,0 3 0 0,-3 0 17 0,3 1-3 15,0 1-1-15,0-2 0 0,0 3-3 0,1 0-1 16,-4 0 0-16,3 0 0 0,-6 2 1 0,6-2 0 16,-3 2 0-16,3 3 0 0,-3-2 1 0,0-1 0 15,4 0 0-15,-1 3 0 0,-3-2-2 0,3 5 0 16,3-3 0-16,0 2 0 0,-3-2 4 0,0 3 1 15,3 0 0-15,0 0 0 0,3-1-14 0,0 1 0 16,-3 0 0-16,4 2 0 0,-1-2 0 0,-3-1 0 16,0 4 0-16,6 2-10 0,-3-5 10 0,3 2 0 15,0-2 8-15,-3 2-8 0,3 0 0 0,3 3 0 16,-6-5 0-16,3 2 0 0,3 3 0 0,0 0 0 16,0 0 0-16,0 0-8 0,0 0 8 0,0 0 8 0,0 0-8 0,0 0 11 15,0 0-11-15,0 0 0 0,0 0 0 0,0 0 0 16,0 0 0-16,0 0 8 0,0 0-8 0,0 0 12 15,0 0-12-15,0 0-14 0,0 0 3 0,0 0 1 32,0 0-17-32,0 0-3 0,0 0-1 0,0 0 0 15,0 0-26-15,0 0-6 0,0 0-1 0,0 0-666 0,0 0-134 0</inkml:trace>
  <inkml:trace contextRef="#ctx0" brushRef="#br0" timeOffset="1795.0909">10128 10520 1130 0,'0'0'24'16,"0"-5"6"-16,0-3 1 0,3-3 1 0,0 0-32 0,0-4 0 0,0-1 0 0,3 2 0 15,0-4 8-15,0-1-8 0,0 1 0 0,3-3 0 0,3-3 0 0,-3 3 0 16,5-6 0-16,4-4 0 0,3 1 8 0,0 4-8 16,0 0 0-16,3 2 0 0,-1 3 0 0,4 2 0 15,0 1 0-15,3 4-12 16,0-2-12-16,-1 3-3 0,-2 3 0 0,3-1 0 0,3 3 15 15,-4 3 2-15,4-1 1 0,3 4 0 0,0 2 9 0,-1 2 0 16,4 1 0-16,3 0 0 0,-1 2 0 0,1 0 0 0,0 3 0 16,-1 0 0-16,1 0 10 0,3 3-2 0,-1 2-8 0,4 0 12 15,0-2-3-15,-1-1-1 0,4 4 0 0,-1-4 0 16,1 3 3-16,3 1 0 0,-1-4 0 0,1 1 0 16,-1-1-11-16,4-2 0 0,-1 0 9 0,4-2-9 15,-3-1 21-15,2-5 0 0,-2 0 0 0,2 0 0 16,1-5 2-16,-1-3 0 0,-2 0 0 0,-1-3 0 15,1-2 3-15,-4 0 1 0,1-3 0 0,3 0 0 16,2-5-12-16,-2 0-3 0,-1-3 0 0,-2-3 0 16,-4-4 4-16,1 1 1 0,-3-4 0 0,2 0 0 15,-5-1 15-15,5 1 4 0,1-6 0 0,0 3 0 16,-4-3-14-16,-2 1-2 0,0-4-1 0,-1-2 0 16,-2-2-6-16,0-1-1 0,-1-2 0 0,-2 0 0 15,0-1 0-15,-1-2-1 0,1-5 0 0,0 0 0 16,-4-5 9-16,-2-1 1 0,0-2 1 0,-6 0 0 15,0 0-3-15,-1-6-1 0,-2 1 0 0,0-1 0 0,-3 1-5 16,0 5-1-16,-4 0 0 0,1-3 0 0,0 3-12 0,0-1 9 16,-6 4-9-16,3 2 8 0,-3 6-8 0,-3-1 8 15,0 0-8-15,0 1 8 0,-1-1-8 0,1 3 0 16,-3 0 0-16,0 6 8 0,3-1-8 0,-3 3 0 16,0 0 0-16,-3 3-588 15,3-3-109-15</inkml:trace>
  <inkml:trace contextRef="#ctx0" brushRef="#br0" timeOffset="2933.7243">14495 6625 849 0,'0'0'18'0,"0"0"4"0,0 0 1 0,0 0 2 0,0 0-25 0,0 0 0 0,0 0 0 0,0 0 0 16,0 0 59-16,0 0 6 0,3-2 2 0,-3-4 0 15,3 1-19-15,-3 0-3 0,0-1-1 0,0 1 0 16,0 0 12-16,-3-1 1 0,0-1 1 0,0-1 0 15,0 2-14-15,-3-2-4 0,3 3 0 0,-3 0 0 16,0 0-24-16,0-1-4 0,0 1-2 0,0 0 0 16,-3-1-2-16,0 4-8 0,-3 2 12 0,3-3-4 15,0 3-8-15,1 0 0 0,-4 3 0 0,3-1 8 16,3 1-8-16,-3 2 0 0,0 1 0 0,0 2 0 16,3 2-18-16,-3 3 1 0,3 3 0 0,3 0 0 15,-3 0-1-15,3 2 0 0,-3 4 0 0,6-4 0 16,0 3 2-16,0 3 1 0,3-3 0 0,0 0 0 15,0 3 15-15,3 0-9 0,0 0 9 0,0-6-8 0,0 1 8 0,0-3 0 16,3-3-9-16,0-2 9 0,0-3 0 0,-9-8 0 16,0 0 0-16,0 0 0 0,12-3 0 0,3 0 13 15,-7-2-1-15,4-6-1 0,-3 1 6 0,-3-3 2 16,3-3 0-16,-3-5 0 0,-3-3-19 0,0 0 0 16,0-3 0-16,-3-2 0 0,3-2 0 0,0-1 0 15,-3-3 0-15,0-2 0 0,0 0 9 0,0 0-9 16,-3 0 0-16,0-2 9 0,3-4-9 0,-3 6-11 0,0 0 3 0,-3 0 0 15,0 3-4-15,3 2 0 0,-3 0 0 0,0 6 0 16,0 2 12-16,0 0 0 0,3 3 0 0,0 0 0 16,-2 5 0-16,2 3 0 0,-3 0 0 0,3 5 0 15,3 0 0-15,-3 2 0 0,0 1-12 0,0 5 4 16,-3-3-3-16,3 6 0 0,0 2 0 0,-3 3 0 16,6 0-1-16,-3 3-1 0,0 2 0 0,3 0 0 15,0 6 13-15,0-1 0 0,3 1 0 0,0 5-9 16,0-3 9-16,6 5 8 0,-3-2-8 0,6 3 11 15,-3 2-11-15,2 0 0 0,1 2 0 0,0-4 0 16,0-1 0-16,0 1 0 0,0-1 0 0,0-2 0 16,0-3 0-16,0 0 0 0,-3-2 0 0,3 0 0 15,-4-4 0-15,4-1 0 0,-3-1 0 0,0-3-11 16,0-4-9-16,0 2-3 0,0-6 0 0,0 1 0 16,-3-3-24-16,-6 0-5 0,0 0 0 0,9-5-1 15,-3 2-22-15,0-5-4 0,-3 0-1 0</inkml:trace>
  <inkml:trace contextRef="#ctx0" brushRef="#br0" timeOffset="3074.5507">14635 6435 993 0,'0'0'21'0,"3"10"5"0,0 3 1 0,-3 1 2 0,0-1-29 0,3 3 0 15,-3-3 0-15,3 0 0 0,0 1 10 0,-1 1-10 16,1-1 10-16,0-4-10 15,0-2-20-15,0 3-9 0,-3-6-3 0</inkml:trace>
  <inkml:trace contextRef="#ctx0" brushRef="#br0" timeOffset="3215.0381">14644 6255 993 0,'0'0'21'0,"0"0"5"0,0 0 1 0,0 0 2 0,0 0-29 0,0 0 0 0,0 0 0 0</inkml:trace>
  <inkml:trace contextRef="#ctx0" brushRef="#br0" timeOffset="3716.1969">14843 6599 1306 0,'0'0'28'0,"0"0"7"0,0 0 1 0,0 0 1 0,0 0-29 16,0 0-8-16,0 0 0 0,0 0 0 0,0 0 43 0,-6-6 7 15,-3 4 2-15,6-6 0 0,0 0-29 0,-3-3-6 16,3 1-1-16,3-3 0 0,-3-3-6 0,0 0-2 0,0 3 0 16,3-3 0-16,0 2 4 0,-3-1 0 0,3-4 0 0,0 3 0 15,-3 3-12-15,6 0 8 0,-3 2-8 0,3 1 8 16,-3-1-8-16,3 6 0 0,0-3 0 0,0 2 0 15,-3 6 0-15,3-2 12 0,-3 2-12 0,0 0 12 16,6-3-12-16,3 3-14 0,-3 5 3 0,3 1 1 16,0-1 10-16,0 0-12 0,0 1 12 0,0-1-12 15,3 0 12-15,0 3 0 0,-1-5-9 0,1-1 9 16,-3 4 0-16,3-6 0 0,0-3-9 0,0 0 9 16,0 3-17-16,-3-5 0 0,3 0 0 0,-3-3 0 15,3 0-1-15,-4-5 0 0,-5 2 0 0,6-2 0 16,-3 0 18-16,-3-1-10 0,0 1 10 0,-3 3-8 15,3-1 8-15,-6 3 0 0,0-2 0 0,-3 2-8 16,-3 0 8-16,0 2 0 0,4 1 8 0,-7 0-8 16,0 2 28-16,0 3 0 0,0 0 1 0,3 3 0 15,-3 2 14-15,3 3 2 0,-3 3 1 0,6-1 0 16,0 3-12-16,0 3-2 0,0 0-1 0,6 3 0 16,0-1 5-16,3 3 2 0,-3 1 0 0,3-1 0 0,0 0-12 15,6 0-2-15,3-2-1 0,-3-1 0 0,3-5-23 0,0-2 0 16,3-3 0-16,3 0 0 15,0-3-17-15,-1-5-8 0,4-5-2 0,0 2-565 16,0-5-112-16</inkml:trace>
  <inkml:trace contextRef="#ctx0" brushRef="#br0" timeOffset="4295.231">15322 6260 1087 0,'0'0'24'0,"0"0"4"0,0 0 2 0,0 0 1 0,-3-3-31 0,0 1 0 16,0-4 0-16,3 4 0 0,-3-1 42 0,0 1 2 15,0-1 1-15,0 3 0 0,-3-3-13 0,0 3-2 16,1 0-1-16,-1 0 0 0,0 0 16 0,0 3 3 16,0 0 1-16,0-1 0 0,3 1-15 0,-3 5-3 0,3-3-1 0,-3 3 0 15,3 3-30-15,-3-1 0 0,6 1 0 0,-3 2 0 16,3 0 0-16,-3 0 0 0,3 1-10 0,3-1 10 15,3 0-11-15,-3-2 11 0,3-3-13 0,0 2 5 16,0-2 8-16,3 0 0 0,0 3 0 0,0-6 0 16,0 0 0-16,2-5 0 15,1-2-10-15,0-1 10 0,-3 0-12 0,3 1 12 0,0-4-12 0,0 1 12 16,0-3-60 0,0-2-6-16,-3-1-1 0,0-5-557 0</inkml:trace>
  <inkml:trace contextRef="#ctx0" brushRef="#br0" timeOffset="4530.6853">15289 5757 1011 0,'0'0'22'0,"0"0"5"0,0 0 1 0,0 8 0 0,-2-2-28 0,4 4 0 0,1 1 0 0,-3-1 0 0,3 4 32 0,0 1 1 15,0 1 0-15,3 3 0 0,0 2-21 0,3-2-4 16,-3-4 0-16,3 7-8 0,0-4 22 0,0 6-2 15,0 2-1-15,0-2 0 0,0 0 3 0,0 2 1 16,0-4 0-16,-3-1 0 16,2 0-10-16,-2 0-1 0,0 3-1 0,0-3 0 0,-3 0-11 0,3 3 0 15,0-3 0-15,-3 0 8 16,0-2-33-16,3-1-7 0,-3-4-2 0,0-1 0 16,0-3-42-16,0-2-8 0,-3 3-1 0</inkml:trace>
  <inkml:trace contextRef="#ctx0" brushRef="#br0" timeOffset="4817.4501">15391 6191 1302 0,'9'-13'36'0,"-9"13"10"0,3-8-37 0,3 3-9 0,-1-3 0 0,4 3 0 15,-3-3 28-15,3 2 3 0,0 1 1 0,0 2 0 16,3-2-19-16,0 2-3 0,0 3-1 0,3-2 0 15,-3 2 0-15,3-3 0 0,-7 3 0 0,7 0 0 16,-3 3 11-16,0 2 1 0,0 0 1 0,-3 1 0 16,0-1 2-16,-3-2 0 0,3 2 0 0,-6 3 0 15,3 0-2-15,0 0 0 0,-3 0 0 0,0 0 0 0,0 0-6 16,0-1 0-16,0 1-1 0,-3 0 0 0,0 3-7 0,3-3 0 16,-3 0-8-16,3-3 12 15,-3-5-96-15,3 5-19 0,-3-5-4 0,0 0-1 16</inkml:trace>
  <inkml:trace contextRef="#ctx0" brushRef="#br0" timeOffset="5453.0198">15810 6014 1269 0,'0'0'36'0,"0"0"8"0,-6 3-36 0,0-1-8 0,6-2 0 0,-8 3 0 15,2-3 56-15,0 3 8 0,0 2 3 0,0-2 0 16,0-3-29-16,3 0-6 0,-3 2 0 0,6-2-1 16,-6 8-5-16,3-3-1 0,3-5 0 0,-3 6 0 0,0 4-10 0,0-2-3 15,3 0 0-15,0 3 0 0,0-3-12 0,3 2 11 16,0-2-11-16,0 0 10 0,3 3-2 0,0-3-8 16,-3 0 12-16,3 2-4 0,3-2-8 0,-3-3 0 15,3 3 0-15,-1-2 0 0,-2-1 0 0,0-2 0 16,-3-1 0-16,-3-2 0 0,0 0 15 0,9-2 1 15,0-4 0-15,-3 4 0 0,-3-4 24 0,0-2 4 16,0 0 2-16,0 1 0 0,-3-1-22 0,0-3-4 16,-3 0 0-16,3 1-1 0,3-1-11 0,-3-2-8 0,0 2 12 15,0 3-12-15,0 1 8 0,3-1-8 0,-3-3 0 16,0 3 0-16,-3 3 0 0,3 0 0 0,3-1 0 0,-3 6 0 16,0 0 0-16,0 0 0 0,9-5 0 0,-3 2 0 15,-6 3 0-15,9 3 0 16,0 0 0-16,0 2 0 0,3 0 0 0,-3 6 0 0,2-3 0 15,-2 2 0-15,6-2 0 0,-3 3 0 0,-3-3 0 0,0-3 0 16,0 0 0-16,0 3 0 0,-3-2 0 0,3-1 0 16,0 0 0-16,-3 0 0 0,0-2 0 0,-6-3 0 15,0 0 8-15,6 3-8 0,-6-3 0 0,6 0 0 0,2 0 0 0,-8 0 10 0,3-6-10 16,3-2 8-16,3 3-8 0,-6-5 0 0,0-1 0 0,0 0 0 16,3-2-8-16,-3 0 8 0,0 0-10 0,0 0 10 15,-3-3-11-15,3 0 11 0,0-3-12 16,0 6 12-16,-3 2 0 0,3 1 0 15,-3-3 0-15,3 5 0 0,0 2-8 0,-3 6 8 0,0 0 0 0,0-5 0 16,6 2-10-16,-6 3 10 0,0 0-8 0,0 0 8 16,6 0-16-16,-6 0 3 0,6 3 0 0,0 0 0 15,0 2 4-15,3 0 1 0,0 6 0 0,3-3 0 16,-4-3 8-16,4 0-8 0,3 1 8 0,-3-4-8 16,0 1 8-16,3 2 0 0,3 1 0 0,0-1-8 15,-3-2 8-15,2-3-12 0,-5 0 12 0,6 0-12 16,-3 0-17-16,-3-3-4 0,-3 0-1 0,3-2-510 15,-3 2-101-15</inkml:trace>
  <inkml:trace contextRef="#ctx0" brushRef="#br0" timeOffset="5645.3781">15578 5646 2264 0,'0'0'50'0,"0"0"10"0,0 0 3 0,0 0 0 0,0 0-51 0,0 0-12 0,0 0 0 0,0 0 0 31,0 0-63-31,0 0-15 0,0 0-3 0,9-2-843 0</inkml:trace>
  <inkml:trace contextRef="#ctx0" brushRef="#br0" timeOffset="6811.2382">16924 5731 656 0,'0'0'18'0,"0"0"6"0,0 0-24 0,0 0 0 16,0 0 0-16,0 0 0 0,0 0 39 0,0 0 3 15,0 0 1-15,6-5 0 0,-3-1-5 0,-3 6-1 0,0 0 0 0,-3-5 0 16,-3 0 2-16,3 2 0 0,3 3 0 0,-3-5 0 16,3 5 1-16,-3-3 0 0,-3 0 0 0,0 1 0 15,6 2-4-15,-3 0-1 0,-3 0 0 0,0 2 0 16,0 1 0-16,0 0 0 0,0 2 0 0,-6 0 0 15,3 6-24-15,3 0-11 0,0-1 10 0,3 3-10 0,-9 1 0 0,9-1 0 16,3 0-11-16,3-2 11 16,0-1-11-16,-3 1 11 0,3-3-8 0,3 2 8 0,3-2 0 0,-9-8-8 15,0 0 8-15,9 3 0 0,6 0 0 0,-3-6 0 16,-12 3 9-16,9-5-9 0,-3-3 30 0,0-6-1 16,0 1 0-16,0 0 0 0,-3-3-15 0,3-2-3 15,-3-4-1-15,6 1 0 0,-4 0-10 0,1-3 10 16,0 0-10-16,-3 1 10 0,-3-4-2 0,3-2 0 15,-3 5 0-15,0-2 0 0,-3-1-8 0,0 6 8 16,0 0-8-16,0 0 8 0,0 0-8 0,3 0 0 16,-3-1 9-16,3-1-9 0,0 1 0 0,-2-7 8 0,-4 0-8 0,0 5 0 15,-3-2 0-15,6 5 8 0,3-3-8 16,-3 3 0-16,3 0 0 0,0 2 0 0,-6 1 0 16,3-1 0-16,3 6 8 0,0-3-8 0,-6 3 8 0,6 2-8 15,0 1 0-15,0 2 0 0,-3 0 0 0,0 2 0 16,3 6 0-16,0 0 0 0,0-5 0 0,0 5 0 15,0 0-11-15,0 0 0 0,0 0 0 0,0 0 0 16,-3 8 1-16,3 3 0 0,0 4 0 0,6 4 0 16,0 5 1-16,0 2 0 0,3 6 0 0,-3 2 0 15,0 3 9-15,0 6 0 0,5 2 0 0,1 2-8 16,-3 4 8-16,0 4 0 0,6 1 0 0,-3-1-8 16,3 4 8-16,-3-1 0 0,0-5 0 0,3 0 0 15,-1-3 0-15,-2-3 0 0,-3-2 0 0,6-2 0 0,0-6 0 16,0 0 0-16,-3-5 0 0,0-6 0 0,0-2 0 0,0-3 0 15,0-5 0-15,-4 0 0 0,-2-6 16 0,0-2 0 16,6-5-1-16,-3-3 0 0,-3-3 23 0,0-2 5 16,-3-3 1-16,0-2 0 0,3-4-12 0,-6 4-1 15,-6-4-1-15,0-1 0 0,6-1-16 0,-6 2-3 16,0-1-1-16,-3-1 0 0,0 0-10 0,0 3 8 16,0-3-8-16,1 8 8 15,-1-3-35-15,0 1-7 0,3-4-2 0</inkml:trace>
  <inkml:trace contextRef="#ctx0" brushRef="#br0" timeOffset="7550.7042">17659 5453 964 0,'-6'13'21'0,"6"-5"5"0,9 0 1 0,-6 3 0 0,-3-1-27 0,3 4 0 16,-3-4 0-16,3 1 0 0,3-1 20 0,-3 1 0 16,-6-3-1-16,6-3 0 0,3 0 21 0,-6-5 4 15,0 0 0-15,0 0 1 0,0 0 18 0,0 0 3 16,0 0 1-16,3-5 0 0,-3-3-3 0,-3-2 0 15,6-1 0-15,-6-2 0 0,0-3-39 0,0 0-8 16,3 0-1-16,0-2-1 0,3-1 5 0,0 3 0 0,-6-2 1 0,6 2 0 16,6 0-21-1,-6 3 8-15,-6 0-8 0,3-1 0 0,5 1 0 0,-2 2 8 0,3-2-8 0,-3 5 0 16,0-2 0-16,3-1 0 0,3 3 0 0,-6-2-8 16,-6 2 8-16,6 0 0 0,9 2 0 0,0 4 0 15,-12 2 0-15,9-5-8 0,0 2 8 0,0 0-8 16,6 1 0-16,-15 2 0 0,0 0 0 0,0 0 0 0,15 2-14 15,-6 4-2-15,-9-6-1 0,8 7 0 0,-2 1 11 0,0 3 2 16,-3 0 1-16,3 2 0 0,-6 0 11 0,3 0 0 16,0 0 0-16,0 3 0 15,-3 0 0-15,3 3 8 0,0-6-8 0,3 3 0 0,0 0 10 16,0-3-2-16,-3 0-8 0,3 0 12 0,3-5-12 0,0 0 0 16,-3-2 8-16,-6-6-8 0,12 5 8 0,-12-5 0 15,12 3-8-15,-12-3 12 0,12-3 10 0,-1-2 2 16,-2-3 0-16,-3 0 0 0,-3-3 4 0,3 1 2 15,-3-1 0-15,0 0 0 0,-3-2-6 0,0 5-2 16,-3-2 0-16,0 2 0 0,-3 0-6 0,0 2 0 0,3-1-1 16,-3 1 0-16,-3-2 5 0,4 3 0 0,-4 0 1 0,3 2 0 15,0 0-21-15,-3 1-20 0,3-4 4 0,0 1 1 32,-3 0-118-32,3 0-24 0,0-3-5 0,0 0-584 0</inkml:trace>
  <inkml:trace contextRef="#ctx0" brushRef="#br0" timeOffset="7988.2066">17980 4821 1346 0,'0'0'29'0,"0"0"7"0,0 0 0 0,3 8 3 0,0 0-31 0,0 2-8 0,0 3 0 0,0 3 0 15,3-2 21-15,-3 1 3 0,3 1 1 0,0 3 0 16,0 2 13-16,0 0 2 0,0 0 1 0,3 3 0 0,-3-3-7 15,0 3-2-15,0 3 0 0,3-4 0 0,0-1-13 0,-4-1-3 16,-2 0-1-16,3-3 0 0,0-2 1 0,0 0 0 16,0-3 0-16,-3 1 0 0,0-4 1 0,0 1 1 15,0-3 0-15,0 0 0 0,-3-8-3 0,0 0-1 16,0 0 0-16,0 0 0 0,6 0 48 0,0-3 10 16,0-2 1-16,0 2 1 15,0-5-104-15,0 3-21 0,0 0-4 0,0-3-1 0,0 2 45 0,0 1 11 16,0 0 0-16,0-1 0 0,3 1 46 0,-4 2 11 15,7 1 3-15,0-1 0 16,0 3-111-16,0 0-21 0,-3 0-5 0,0 3-1 16,0-3 38-16,0 5 8 0,0-2 2 0,0-1 0 0,-3 4 16 0,0-1 3 15,0 0 1-15,-3 3 0 0,-1 0 10 0,1 0 14 16,-6 3-3-16,1-1-1 0,-4 1 26 0,3-1 4 0,-6 1 2 0,3 0 0 16,-3-3-6-16,0 2-2 0,3 1 0 0,-3-3 0 15,0 0-15-15,0 0-3 0,3-6-1 0,0 1 0 16,0-1-15-16,3 4 0 0,-6-4 0 0,6-2-10 15,0 0 10-15,0-2 12 0,0-1-2 0,0 0-1 16,3-2-250 0,0-3-51-16,0 3-9 0</inkml:trace>
  <inkml:trace contextRef="#ctx0" brushRef="#br0" timeOffset="8278.5223">18406 5159 1036 0,'0'0'23'0,"0"0"5"0,0 0 0 0,3 6 1 0,0 2-29 0,-3 0 0 16,3-1 0-16,3 1 0 0,-3 6 44 0,0-4 2 16,3 1 1-16,-3-1 0 15,6 1-12-15,-3 0-3 0,3-1 0 0,-4 1 0 0,4-1-12 0,0 1-4 16,0-6 0-16,0 0 0 0,0 1-7 0,0-4-1 16,-3 4-8-16,3-6 12 0,-9 0 8 0,6-6 0 15,3 1 1-15,-3 0 0 0,-3-3 44 0,0 0 9 16,0 0 2-16,0-3 0 0,-6 4-21 0,3-1-4 15,-3 0-1-15,-3 0 0 0,-3 0-5 0,3 0-1 16,0-3 0-16,-3 3 0 0,0 0-14 0,3 0-3 16,-3 3-1-16,0 0 0 15,3 0-26-15,0-1 0 0,0 1 0 0,0 2 0 16,3 1-139-16,0-4-23 0,3 6-5 0,-2-5-631 16</inkml:trace>
  <inkml:trace contextRef="#ctx0" brushRef="#br0" timeOffset="8561.0175">18585 4659 1353 0,'0'0'29'0,"0"0"7"0,0 0 0 0,0 0 4 0,0 0-32 0,3 8-8 0,-3 3 0 0,5-1 0 15,-2-2 24-15,3 3 4 0,-3 2 1 0,0-2 0 16,0 2 9-16,3 0 2 0,0 0 0 0,0 1 0 15,0 2 8-15,-3-1 1 0,0 4 1 0,3-1 0 16,0 1-24-16,0 0-5 0,-3 2-1 0,3-3 0 16,0-2-20-16,3 3 8 0,-6-1-8 0,3 1 0 15,3-1 0-15,0-2 0 0,-1 0 0 0,1 0 0 16,0-3 0-16,3-2 0 0,-3-3 0 0,0 2 0 16,3-5 0-16,-3 1 0 0,3-4 0 0,-3 1 0 15,3-3-15-15,-3 0-1 0,0-3 0 0,-1 1-524 16,1-1-104-16</inkml:trace>
  <inkml:trace contextRef="#ctx0" brushRef="#br0" timeOffset="8795.4051">18528 4966 1724 0,'0'0'48'0,"0"0"12"0,0 0-48 0,0 0-12 16,0 0 0-16,6-5 0 0,0 2 42 0,3 1 6 16,3-4 0-16,0 1 1 0,3-3-5 0,-1 0-2 15,4-2 0-15,3-1 0 0,3 0-17 0,-3-2-3 16,6 3-1-16,-4-1 0 16,1 0-40-16,0 1-8 0,0-1-1 0,0 3-567 15,-4-2-113-15</inkml:trace>
  <inkml:trace contextRef="#ctx0" brushRef="#br0" timeOffset="25098.7442">3720 8030 705 0,'-15'5'15'0,"6"-2"3"0,3 0 1 0,-6-1 2 0,0 4-21 0,0-1 0 0,-3 0 0 0,3 3 0 16,0-3 52-16,-2 3 7 0,-1 0 1 0,0 0 0 15,3 3 0-15,3-1 0 0,-3 4 0 0,3-1 0 16,3-3-20-16,-3 4-4 0,0-1-1 0,6 3 0 16,0 0-13-16,0 2-2 0,-3 1-1 0,3-1 0 15,0 1-19-15,3 2-16 0,0 0 4 0,0 3 0 16,0 0 12-16,3 0-9 0,6 2 9 0,-3 0-8 15,3 4 8-15,0 1 0 0,0-2-9 0,3 6 9 16,3-1 0-16,-3 1-11 0,3-1 11 0,3 0-8 16,-4 1 8-16,7-1 0 0,0 1-9 0,0-4 9 0,3 1 0 15,0-3 0-15,2 3-9 0,1 0 9 0,3-1 0 0,0 1 0 16,5-3-8-16,1 0 8 0,3-5 0 0,-1 0 0 16,1-3 0-16,0-2 0 0,3-6 0 0,-4-2 0 15,1-6-13-15,-3-3 4 0,-1-2 0 0,4 0 0 16,0-5 0-16,-4 0 0 0,1-3 9 0,0-5-13 15,0-3 5-15,-4-3 8 0,1 1-10 0,0-1 10 16,-3-5 0-16,-1 1-9 0,1-1 9 0,0 0 0 16,-3 0 0-16,-1-5 8 0,1 0-8 0,-3 0 8 15,0-6-8-15,-3 1 8 0,0-3 9 0,-7 0 3 16,-2-5 0-16,0-3 0 0,-3 0-10 0,-3-3-2 16,0 3 0-16,-6-5 0 0,0 2 16 0,-6-5 4 0,-6 3 0 0,0 0 0 31,-3-1-4-31,1 4 0 0,-4-3 0 0,-3 5 0 0,-3 0-12 0,0 2-4 15,-3 4 0-15,-2-4 0 0,-1 6 0 0,-3 3 0 0,-3-1 0 16,4 4 0-16,-7-1 14 0,0 5 2 0,1 4 1 0,-4 2 0 16,0 2 7-16,1 6 2 0,-4 5 0 0,0 0 0 15,-2 8-4-15,-1 0-1 0,3 5 0 0,1 3 0 16,-1 8 19-16,3 0 3 0,7 5 1 0,2 3 0 16,-3 5-35-16,7 5-6 0,-1 3-2 0,3 0 0 15,3 3-9-15,0 0-17 16,6 2 4-16,-2 3 1 0,5 5-4 0,0 1-1 15,0-4 0-15,6 4 0 16,3-4-32-16,-6 3-7 0,9-2 0 0,3 0-485 16,3-3-97-16</inkml:trace>
  <inkml:trace contextRef="#ctx0" brushRef="#br0" timeOffset="25788.3326">3684 7541 1101 0,'-9'5'31'0,"6"0"7"0,0-5-30 0,-3 0-8 0,0 3 0 0,0-3 0 16,-6 0 24-16,3-3 3 0,-3 1 1 0,0-1 0 15,1-5 5-15,-1 3 2 0,-3-1 0 0,-3-2 0 16,3-2 24-16,-3-3 5 0,0-1 0 0,0-1 1 16,1 1-11-16,-1-4-2 0,-3 2-1 0,0-5 0 15,0 0-18-15,3-1-3 0,-2-1-1 0,-1 1 0 16,3-1-20-16,0-1-9 0,3 0 8 0,-3 0-8 16,6-2 0-16,0 2 0 0,1-3 0 0,-1 4 0 0,3-4 0 15,0 1-11-15,3-3 11 0,3 2-12 0,0 3-10 0,0-2-2 16,3-1-1-16,0 4 0 15,0 4-9-15,6-2-2 0,-3 5 0 0,6 0 0 16,-3 0 1-16,6 3 0 0,-1 3 0 16,1-4 0-16,3 4 19 0,0-1 4 0,-3 1 1 0,6-4 0 0,-6 1 11 0,3-3 0 15,0 0 0-15,-1-2-8 0,-2-1 8 0,-3-2 0 16,0-3 0-16,0-2 0 0,-3-3 0 0,-3 0-10 16,3-3 10-16,-3 0-418 15,0-2-78-15</inkml:trace>
  <inkml:trace contextRef="#ctx0" brushRef="#br0" timeOffset="27341.1173">1606 5659 633 0,'0'0'13'0,"0"0"3"0,0 0 1 0,3 6 3 0,-3-6-20 0,0 0 0 0,6 0 0 0,0 2 0 16,-6-2 40-16,0 0 4 0,9-2 0 0,-9 2 1 15,6-3 3-15,-3 0 1 0,-3 3 0 0,6-2 0 16,0-6-21-16,0 0-4 0,-6 0 0 0,0 3-1 16,0-6-2-16,0 1 0 0,-6-1 0 0,0-2 0 15,6 2 0-15,-6 1 0 0,3-1 0 0,-9 0 0 16,6 1 9-16,3-1 2 0,-6 3 0 0,0 0 0 0,0 0-6 16,6 0-1-16,-9 3 0 0,4 0 0 0,-1 2-1 0,0 1 0 15,0 2 0-15,0 0 0 0,-3 2-8 16,3 4-3-16,-3-1 0 0,3 0 0 15,0 0-13-15,3 3 0 0,0 3-12 0,3 2 12 0,-3-5-12 0,3 5 4 16,3 1 8-16,0-1-13 0,0 5 4 0,3-2 1 16,3 3 0-16,-6-3 0 0,6-1 8 0,0 4-10 15,3-3 10-15,-6 0-10 0,3 0 10 0,6 2 0 16,-9-5 0-16,3 3-8 0,3-3 8 0,3 3 0 16,-3-2 0-16,-3-1 0 0,3 0 0 0,3-2 0 15,2-1 0-15,-5 1-8 0,3-3 8 0,-3 0 0 0,3 0 0 16,-3-3-8-16,0-2 8 0,-3-3-8 0,3-3 8 0,0 0-8 15,-3-2 8-15,6 0 0 0,-9-3 0 0,3 2 0 16,-6-4 0-16,0-1 14 0,2 1-3 0,1-4-1 16,-6 1-1-16,3 0 0 0,0 0 0 0,0-3 0 15,0 3-9-15,-2-3 0 0,2 0 0 0,-6 0 0 16,3 0 0-16,-3 3 0 0,3-3 0 0,0 3 8 16,0 2-8-16,3 1 0 0,-3 2 0 0,3 2 0 15,0-2 0-15,0 3 0 0,-3 3 0 0,3 2 8 16,0 0 8-16,0 0 0 0,0 0 1 0,0 0 0 15,0 0-17-15,0 0-16 16,0 0 4-16,9 2 0 16,-3-2 12-16,-6 0 0 0,0 0 0 0,6 8 0 15,3-3 0-15,-4 1 16 0,1-1-3 0,-3 0-1 0,6 3-12 0,-3 0-13 0,6 0 2 0,-9 0 1 16,3 0 10-16,0-3 14 0,3 1-3 0,-3-1-1 16,3 0-10-16,-3 0-17 0,3-2 4 0,-3 2 1 15,6-5 12-15,-12 0 0 0,0 0 0 0,9 0 0 16,-3 0-26-1,-6 0-2-15,0 0-1 0,8 0-403 0,-2-5-80 0</inkml:trace>
  <inkml:trace contextRef="#ctx0" brushRef="#br0" timeOffset="27770.9144">1710 5376 742 0,'6'6'20'0,"-3"-1"7"0,0 0-27 0,0 1 0 15,3 1 0-15,3 1 0 0,-3 0 41 0,0 0 3 16,0 0 1-16,3 3 0 16,0-1-10-16,3 4-3 0,-6-4 0 0,3 1 0 15,-3-3 9-15,3 2 2 0,-1 1 0 0,-2-3 0 16,0 0-3-16,3-3-1 0,-3 0 0 0,0 3 0 16,-3-2-7-16,3-1-2 0,-3-3 0 0,0 4 0 15,-3-6 11-15,0 0 3 0,0 0 0 0,3 0 0 16,-3 0-24-16,0 0-4 0,0 0 0 0,0-6-1 15,0 1 5-15,0-3 0 0,-3 0 1 0,-3-5 0 16,6 3-13-16,-6-1-8 0,3 0 8 0,3-2-8 16,-9 0 0-16,6 0 8 0,0-3-8 0,3 3 0 15,-3-3 8-15,0 2-8 0,3 1 8 0,0 0-8 0,0 2 0 16,0 1 0-16,0-1 0 0,0 3-8 0,3-2 8 16,0 2 0-16,-3 2 0 0,0-1-8 0,3 1 8 0,0 4 0 15,-3 2 0-15,0 0 0 0,0 0 0 0,9 0 0 16,0 0 0-16,-9 0-8 0,6 5 8 0,3 3 0 15,0 0 0-15,0 2 0 0,0 1 0 16,0 0 0-16,-3-1 8 0,3 1-8 0,3 2 0 0,-4-2 0 16,1-1 0-16,0 1 0 0,0 2 0 0,3-5-12 15,-6 2 12-15,6-2-12 16,-3-2-28-16,0-4-5 0,3 1-2 0,-6 0-421 16,9-3-85-16</inkml:trace>
  <inkml:trace contextRef="#ctx0" brushRef="#br0" timeOffset="28335.1005">2121 5064 1198 0,'0'0'26'0,"-6"0"6"0,3-3 0 0,-6 1 3 0,3-1-35 0,0 3 0 0,0 0 0 0,-2-2 0 16,2 2 45-16,0 0 3 0,6 0 0 0,-3 2 0 15,-3 1-11-15,0-1-1 0,3 1-1 0,3 2 0 16,-3 1-12-16,0-1-3 0,3 3 0 0,0 0 0 16,0 0-8-16,3 0-3 0,0 2 0 0,0 1 0 15,3 0-1-15,0-1 0 0,3 1 0 0,-6 2 0 16,5 0-8-16,1 0 0 0,-3 1 0 0,3-1-11 0,6-3 11 0,-9-2 0 16,3 3 0-16,3-6-8 0,3 1 8 15,-6-1 0-15,-3 0 0 0,3 0 0 0,0-5 0 0,-9 0 0 16,0 0 0-16,9-2 0 0,-1 2 0 0,1-3 0 15,-9-2 0-15,0 0 0 0,0-3 0 0,0 2 0 16,0-2 8-16,0 3-8 0,-6-3 8 0,3-2-8 16,-3 2 8-16,1 0-8 0,2 2 0 0,0-2 8 15,0 3-8-15,3 0 0 0,0 0 0 0,-6 2 8 16,3-2-8-16,3 5 0 0,0 0 0 0,0 0 0 16,0 0 0-16,0 0 0 0,0 0 0 0,12 8-8 15,-1 2 8-15,4-2-8 0,-6 3 8 0,9 2-8 0,-3 0 8 0,3 0-8 16,0 1 8-16,0 1 0 0,-1 1 0 0,1-2-8 15,0 1 8-15,0 1 0 16,0 0 0-16,-3 0 0 0,0 0 0 0,0 2 0 0,-1-2 0 0,-5 0 0 16,3-3 8-16,-3 1 3 0,-3-1 1 0,-3 0 0 15,3 0 25-15,0-5 6 0,-6 3 1 0,0-3 0 16,-6 0-4-16,3 0 0 0,-3 0 0 0,0-3 0 16,-3 0-10-16,0 0-2 0,0 1-1 0,0-4 0 15,-2 1-27-15,-1 0 8 0,0-3-8 0,3 0 0 16,-9 2 0-16,3-2-9 0,0-2 0 0,0 2 0 15,6-6-69-15,-8 1-14 0,5-3-2 0,-3 0-450 16,9-2-89-16</inkml:trace>
  <inkml:trace contextRef="#ctx0" brushRef="#br0" timeOffset="28803.9003">2181 5001 885 0,'0'0'19'0,"6"0"4"0,-6-6 1 0,0 6 2 0,0 0-26 0,0 0 0 16,6 0 0-16,-3 3 0 0,3 0 31 0,5-1 1 0,-8 4 0 16,6-1 0-16,3 0-4 0,-3 0-1 0,3 3 0 0,0 0 0 15,0-2 2-15,0 2 1 0,0-1 0 0,0 4 0 16,0 0-7-16,2-3-2 0,-11 0 0 0,6-1 0 15,0-1-1-15,0-4 0 0,0-2 0 0,3 3 0 16,-12-3-3-16,6 0-1 0,-6 0 0 0,3-3 0 16,3 1-6-16,-6 2-2 0,0-8 0 0,0 0 0 15,6-3 12-15,-6 3 3 0,0-2 0 0,0 2 0 16,-6-5-13-16,3 2-2 0,0-2-8 0,3 0 12 16,-3-1-12-16,-3 1 0 0,6 0 0 0,-6-3 0 15,0 3 0-15,0-3 0 0,0 3 8 0,0-1-8 16,0 4 0-16,3-1 0 0,0-2 0 0,0 5 0 15,0 3 0-15,0 0 0 0,3 2 0 0,0 3 0 16,0 0 0-16,0 0 9 0,0 0-9 0,0 0 8 16,0 0-8-16,3 8 0 0,3 0 0 0,0 0 8 15,0 2-8-15,0 1 8 0,3-3-8 0,-6 2 8 16,9 1-8-16,-6-3 10 0,3 2-10 0,0-2 10 0,-3 0-10 16,3 0 0-16,3-2 0 0,-3-1 0 15,2-2-28-15,-5-1 0 0,0 1-1 0,3-3-655 16</inkml:trace>
  <inkml:trace contextRef="#ctx0" brushRef="#br0" timeOffset="29194.5683">2193 4281 1220 0,'-12'0'34'0,"12"0"9"0,-3-11-35 0,0 6-8 0,0-3 0 0,3 8 0 15,0 0 51-15,0 0 8 0,0 0 1 0,-6 3 1 16,12 2-26-16,-3 0-6 0,0 3-1 0,3 0 0 15,3 3-8-15,-3 2-1 0,8 0-1 0,-2 6 0 16,0 2 1-16,3-2 0 0,3 4 0 0,0-2 0 16,-3 6 5-16,3 2 0 0,-1 0 1 0,-2 0 0 15,3 0-6-15,0 0-2 0,0 1 0 0,0-4 0 16,-3 0-9-16,0 1-8 0,-4-6 12 0,4 0-12 0,0-2 8 16,0-1-8-16,-6-2 0 0,0-3 0 0,9-2 0 0,-12 0-19 15,0-3 3-15,3-1 0 16,-6-1-40-16,-3-6-8 0,6 0-2 0,0 2-414 15,2-4-82-15</inkml:trace>
  <inkml:trace contextRef="#ctx0" brushRef="#br0" timeOffset="29672.9529">2571 4551 939 0,'0'0'20'0,"0"0"5"0,-3-3 1 0,-3 1 1 0,0-4-27 0,6 6 0 0,0 0 0 0,0 0 0 16,-9 3 58-16,3 0 6 0,6-3 2 0,0 0 0 0,-6 5-21 15,3 3-4-15,0 0-1 0,3 0 0 16,0 0-40-16,3 0 0 0,-3 2 0 0,3 1 0 16,3-1 0-16,0 1 0 0,-3 2 0 0,3 0 0 0,-3 1 0 0,6-1 0 15,-3-3 0-15,6 1 0 0,-7 0 0 0,1-1 0 0,0-5 0 0,3 1 0 16,0 2 0-16,0-3 12 0,-3-2-12 0,0 2 12 15,3-5-12-15,3 0 8 0,-6 0-8 0,-6 0 8 16,0 0 0-16,9-8 0 0,-3 0 0 0,-3-3 0 16,-3 1-8-16,3-1 0 0,-3-2 0 0,-3 2 8 15,3-4-8-15,-3 1 10 0,0-2-10 0,0 3 10 16,3 0-10-16,-6 0 0 0,3 0 0 0,-3-1 8 16,3 1-8-16,0 5 0 0,-3 0 0 0,3 0 8 15,-3 3-8-15,0 2 10 0,6 3-10 0,-3-2 10 16,-3 2 5-16,6 0 1 0,0 0 0 0,0 0 0 15,0 8-4-15,3 0 0 0,0-1 0 0,0 4 0 16,3-3-2-16,0 0-1 0,-3 3 0 0,6-4 0 16,0 4-9-16,-6-3 8 0,6 3-8 0,-3-3 8 15,6-1-8-15,-6-1 0 0,0 2 0 0,2-3 0 16,-2 0 0-16,0-2 0 0,0 2-10 0,-6-5 10 16,0 0-60-16,9 0-7 0,-9 0-1 0,9-2-355 15,-6-4-71-15</inkml:trace>
  <inkml:trace contextRef="#ctx0" brushRef="#br0" timeOffset="30001.2902">2734 4461 723 0,'0'0'16'0,"3"-8"3"0,0 8 1 0,-3 0 0 0,0 0-20 0,9 3 0 16,0 5 0-16,3-1 0 0,-6 1 20 0,3-2-1 15,0 4 0-15,0 1 0 0,0-3-3 0,0-3 0 0,0 3 0 0,-3 0 0 16,2 0 21-16,-2 0 4 0,0 0 1 0,-3-3 0 15,-3-5 16-15,0 0 3 0,6 5 1 0,0 1 0 16,-6-6-1-16,0 0 0 0,0 0 0 0,0 0 0 16,0 0-7-16,0 0-2 0,0 0 0 15,-6-6 0-15,3 1-25 0,-3 0-6 0,0-6-1 0,0 1 0 16,-2 2-8-16,2-6-3 0,-3 1 0 0,0 0 0 16,0 0 3-16,0-3 1 0,0-3 0 0,0 3 0 15,3 1 9-15,6-1 2 0,-9 0 0 0,6 0 0 16,0 3 1-16,3 0 1 0,0-1 0 0,0 6 0 15,3-5-18-15,3 5-8 0,0 0 8 0,0 3-8 16,0 0 0-16,3-1 0 0,0-2 0 0,0 3 0 16,3 0-12-16,-3-3-8 0,0 0-2 0,2-3-550 15,4 6-111-15</inkml:trace>
  <inkml:trace contextRef="#ctx0" brushRef="#br0" timeOffset="31195.5824">2100 6099 867 0,'0'0'19'0,"0"0"4"0,0 0 1 0,0 0 0 0,0 0-24 0,-6-6 0 16,6 6 0-16,0-5 0 0,-3 2 79 0,3 3 10 15,0 0 3-15,0 0 0 0,0 0-36 0,0 0-8 16,0 0 0-16,0 0-1 0,0 0-24 0,0 0-5 15,0 6-1-15,9-1 0 0,3 3 0 0,-3-3 0 16,3 6 0-16,0-1 0 0,-3 1-5 0,9 2 0 0,-9-2-1 0,9-1 0 16,-4 4-11-16,1-4 10 0,0 1-10 0,0-1 10 15,0-2-10-15,-3 0 8 0,0 0-8 0,6-3 8 16,-9 1-8-16,0-4 0 16,2 4 0-16,-2-4 8 0,3-2-8 0,-6 0 8 0,0-2-8 0,-6 2 8 15,9-3 0-15,0-2-8 0,-9-1 12 0,0 6-4 16,6-5 8-16,-3 0 0 0,0 0 1 0,-3-1 0 15,0-4-1-15,-3-1 0 0,3 1 0 0,-3-4 0 16,0 4-7-16,0-3-1 0,-6-1-8 0,3 1 12 16,0 0-12-16,0-3 0 0,-3 3 8 0,0-1-8 15,3 4 0-15,-5-3 0 0,-1-3 8 0,0 3-8 16,3-1 0-16,3 4 0 0,-9 2 8 0,6 0-8 16,3 0 0-16,-6-3 0 0,3 6 8 0,9-3-8 15,0 8 0-15,-9-8 0 0,6 3 0 0,3 5 0 16,0 0 0-16,0 0 0 0,6-3-12 0,-6 3 12 15,9 0-10-15,9 0 10 0,-6 3-8 0,0-3 8 16,3-3 0-16,0 3-10 0,0 3 10 0,2-3 0 16,-2-3 0-16,-3-2 0 0,6 2 0 0,-9-2 0 15,6-3-8-15,-3 0 8 0,3 3 0 0,-9-6 0 16,2 1-10-16,1-1 10 0,-3 1-8 0,0-1 8 16,-3-2-8-16,3-1 8 0,-6 4-8 0,6-3 8 15,-6 2-19-15,0 1 2 0,0-1 0 0,-6 0 0 0,0 3-5 16,3 0-1-16,-3 6 0 0,0-3 0 0,-3-1 7 0,1 4 0 15,2 2 1-15,-3 0 0 0,0 5 1 0,0 0 0 16,0 3 0-16,3 0 0 0,3 0-1 0,-3 3 0 16,6-1 0-16,0 1 0 0,0 2 5 0,6 5 1 15,-3 4 0-15,9-1 0 0,-6-3 9 0,3 1-10 16,6 5 10-16,-6-6-10 0,5-2 10 0,4-3 12 16,0 1-2-16,-3-4-1 0,0 1-9 0,0-1 0 0,3-4 0 15,0-4 0-15,-1-2-10 0,1 0 10 0,-6-2-13 16,3-4 5-1,0-4-29-15,-3-1-6 0,-3 1-1 0</inkml:trace>
  <inkml:trace contextRef="#ctx0" brushRef="#br0" timeOffset="31457.6056">2526 5450 903 0,'0'0'20'0,"0"0"4"0,6 8 0 0,3 3 2 0,6 2-26 0,-3 0 0 0,-6 1 0 0,3 2 0 15,-1 2 63-15,4 3 7 0,3 0 2 0,-3 3 0 32,6-3-23-32,-6 3-4 0,3 0-1 0,-3-3 0 15,6 0-13-15,-4-2-3 0,-5-1-1 0,6-4 0 16,-3 1-18-16,3 1-9 0,-6-2 10 0,6-4-10 15,-6-2-21-15,3-3-11 0,-6-2-1 0,-6-3-372 16,0 0-75-16</inkml:trace>
  <inkml:trace contextRef="#ctx0" brushRef="#br0" timeOffset="31770.3122">2776 5585 1155 0,'0'-5'25'0,"-3"5"6"0,3 3 1 0,0 2 0 0,3 0-32 0,-3 3 0 16,3 3 0-16,3-1 0 0,3 4 48 0,-3-1 2 15,3 0 1-15,3-2 0 0,-6 2-19 0,3 0-4 0,2-2-1 0,-2-3 0 16,6 0-13-16,-9-3-2 0,6 0-1 0,0-2 0 16,-3-6-11-16,3 1 8 15,-3-1-8-15,-3-2 8 0,0-3-8 0,-3 2 0 16,0 1 9-16,0-3-9 0,3-5 12 0,-6 2-1 0,0 1-1 0,-3-3 0 15,0-6 8-15,-3 3 2 0,0 3 0 0,-3 0 0 16,0-1 12-16,-3 4 2 0,3-3 1 0,-3 2 0 16,0 0 5-16,-3 6 0 0,3 0 1 0,1 2 0 15,-1 1-23-15,0-4-5 0,0 6-1 0,3 0 0 16,0-5-28-16,3 2-7 0,0-2-1 0,3 2-532 16,3 3-106-16</inkml:trace>
  <inkml:trace contextRef="#ctx0" brushRef="#br0" timeOffset="32224.2654">2984 5363 1224 0,'-3'-8'27'0,"0"0"5"0,3 8 2 0,-3-2 0 0,0-1-34 0,3 3 0 15,-5 5 0-15,2-2 0 0,-3 0 35 0,6-3 0 16,-3 5 0-16,0 0 0 0,0 6-16 0,3-1-3 16,-3 6-1-16,3-5 0 0,0-3 0 0,3 2 0 15,0 1 0-15,3-1 0 0,-3 1-3 0,3 0-1 16,-1-1 0-16,4 1 0 0,0-1-11 0,0-2 0 0,0-2 9 16,6-1-9-16,-6-2 0 0,6 2 0 0,-6-3 0 0,-9-2 0 15,0 0 0-15,18-5 0 0,-6 0 0 0,-1 0 0 16,-2-1 0-16,0-7 0 0,0 0 0 0,-3 0 0 15,3-1-10-15,-6 1 10 0,0 5-12 0,0-5 12 32,-3-3-44-32,0 0-3 0,0 3 0 0,-6 0 0 15,3-3-18-15,0 0-4 0,-3 3-1 0,0 5 0 16,0-3 5-16,3 3 1 0,0-2 0 0,0 4 0 0,-3 1 35 0,6 5 7 0,0 0 2 0,0 0 0 16,0 0 32-16,-3 3 6 0,3-3 2 0,3 5 0 15,0 0 13-15,-3-5 3 0,0 0 1 0,6 8 0 16,0 0-10-16,0 0-3 0,0 3 0 0,-6-3 0 15,3-3-16-15,3 0-8 0,0 3 0 0,-6-2 8 16,0-6-8-16,0 0 0 0,0 0 0 0,6 5-316 16,0-3-57-16</inkml:trace>
  <inkml:trace contextRef="#ctx0" brushRef="#br0" timeOffset="32585.4866">2922 4969 1256 0,'-12'-19'28'0,"9"11"5"0,-3 6 2 0,3 2 0 0,3 0-35 0,0 0 0 0,0 0 0 0,-3-3 0 15,0 3 60-15,3 0 4 0,0 0 2 0,0 0 0 16,0 0-48-16,0 0-10 0,0 0-8 0,0 0 12 16,0 0-12-16,0 0 8 0,0 0-8 0,6 0 8 15,-3-3 0-15,-3 3-8 0,6 3 12 0,3 2-4 0,-3 1-8 0,0 2 12 16,0-3-12-16,0 0 12 0,0 3-12 0,0 3 12 15,3 2-12-15,-3 0 12 0,-1-5-12 0,4 3 0 16,3-1 0-16,0 4 0 16,-3-4 0-16,0 3 0 0,0-2 0 0,0 5 0 15,3 0 0-15,0 0 8 0,-3-3-8 0,0 3 0 16,0-3 0-16,2 0 0 0,-2 0 0 0,3 3 0 16,-3-3 0-16,0 1 0 0,0-4 0 0,0 1 0 15,-3-3 0-15,3 0 0 0,-3 0-12 0,0 0 12 16,0-6-32-16,-6-2 0 0,0 0 1 0,6 3 0 15,0 0-30-15,-6-3-7 0,0 0 0 0,0 0-518 16</inkml:trace>
  <inkml:trace contextRef="#ctx0" brushRef="#br0" timeOffset="33070.0972">3053 5271 1044 0,'0'-14'23'0,"0"4"5"0,3 2 0 0,0 0 1 0,0 3-29 0,0-1 0 16,0 1 0-16,3-3 0 0,0 5 27 0,-3-5-1 0,3 0 0 0,0-2 0 15,-1-3-6-15,-2-1 0 0,3 1-1 0,-3 0 0 16,3 8 1-16,0-6 1 0,0-2 0 0,-3 2 0 16,3 1-4-16,3 7-1 0,-3 0 0 0,0 3 0 15,-6 0-16-15,9 0 10 0,0 3-10 0,3 2 8 16,-6 1-8-16,3-1 10 0,0 0-10 0,-1 3 10 15,1 3-10-15,0 2 8 0,-3-5-8 0,3 0 8 16,0-5 5-16,-3 2 1 0,0 0 0 0,3 3 0 16,-3 0-4-16,3-3-1 0,-3-5 0 0,3 0 0 15,-3 3-9-15,0 0 0 0,0-3 0 0,-3-3 8 16,3-2-8-16,-3-1 0 0,0-2 0 0,-1 0 8 16,-2 1-8-16,3-4 0 0,-3-8 0 0,0 4 8 15,3 1-8-15,-3 6 0 0,0 0 0 0,3 3 8 16,0-3-8-16,-3 0 0 0,3 3 0 0,-3-3 0 15,0 3 0-15,3-1 0 0,-3 6 0 0,0 0 0 16,6 3 0-16,3 0-11 0,0 5 11 0,0-3-8 16,0 0 8-16,0 3 0 0,6 5 0 0,-3 1-8 0,0 2 8 0,0-1 0 15,-1-4 8-15,4 5-8 0,3 2 13 0,-3 6-1 16,0-3-1-16,0-2 0 0,0-3-3 0,-3 2 0 16,3 1 0-16,-10 2 0 0,4-3-8 0,0-4 0 15,3-1 0-15,-6 3-11 16,3-6-25-16,-3 6-4 0,-3 0-2 0,3-3-599 15</inkml:trace>
  <inkml:trace contextRef="#ctx0" brushRef="#br0" timeOffset="33278.3003">2746 5040 2049 0,'-18'37'58'0,"18"-37"13"0,-3-8-57 0,0 3-14 0,0 2 0 0,3 3 0 15,0 0 44-15,0 0 5 0,-5 8 2 0,10 0 0 0,-5-2-43 0,6 2-8 16,0-3 0-16,3 5-640 16,0-4-126-16</inkml:trace>
  <inkml:trace contextRef="#ctx0" brushRef="#br0" timeOffset="42248.2739">3583 5794 986 0,'-6'-2'21'0,"6"2"5"0,0 0 1 0,-3-6 1 0,-6 4-28 0,3-3 0 0,0-1 0 0,6 6 0 15,-3-5 64-15,-6 2 8 0,6-2 0 0,3 5 1 16,-3-5-13-16,-3 2-4 0,0-2 0 0,0 2 0 16,3 0-1-16,0 1-1 0,3 2 0 0,0 0 0 15,0 0-6-15,0 0-2 0,0 0 0 0,0 0 0 0,-3 5-21 0,0 0-4 16,0 3-1-16,3 3 0 0,-3 0-12 0,3 2-8 15,3 3 8-15,0-1-8 0,-3 4 0 0,0 2 8 16,3-2-8-16,3 5 0 0,0-3 8 0,3 0-8 16,-3 3 8-16,9-1-8 0,-6 1 0 0,6 3 8 15,0-1-8-15,-1 1 0 0,-2-4 0 0,9 1 0 16,-6 0 0-16,3-3 0 0,0 0 0 0,0-2 0 16,0 2 0-16,2-2 0 0,-5-3 0 0,3 2 0 15,3-5 0-15,-3 0 0 0,-3 1 0 0,6-1 0 16,-4-5 0-16,1 2-8 0,-3-2 8 0,3-2 0 0,-6-4 0 0,6 1 0 15,-3 0-8-15,3-3-7 0,-4-3-1 0,1 0 0 32,-3 1-31-32,0-4-6 0,3-2-2 0,-3 1-463 15,-3-4-93-15</inkml:trace>
  <inkml:trace contextRef="#ctx0" brushRef="#br0" timeOffset="42772.2669">3862 5834 860 0,'0'0'19'0,"0"0"4"0,0 0 1 15,0 0 0-15,0 0-24 0,0 0 0 0,0 0 0 0,0 0 0 16,6 5 22-16,0 1 0 0,0 2 0 0,0-3 0 16,0 0 0-16,3 0 0 0,-3 1 0 0,6 2 0 15,0-3 8-15,-3 3 2 0,-3-5 0 0,-6-3 0 16,0 0 16-16,9 10 4 0,0 1 1 0,0-3 0 15,-3-3-29-15,-6-5-5 0,0 0-2 0,8 5 0 0,-2 1 14 16,-6-6 2-16,0 0 1 0,6 5 0 0,-6-5 9 0,0 0 1 16,0 0 1-16,0 0 0 0,0 0 0 0,0 0 0 15,-3-5 0-15,-3-3 0 0,0 2-20 0,1-2-4 16,-1 0-1-16,-3 3 0 0,3-8-9 0,0 2-3 16,0 1 0-16,-3-1 0 0,0-2-8 0,3 2 0 15,0 1 0-15,0 2 8 0,0-3-8 0,0 1 0 16,3-1 0-16,0 3 8 0,0 0-8 0,6 0 0 15,-3 0 0-15,3 3 0 0,0-3 0 0,-3 3-11 16,3-3 11-16,3 3-8 0,0-1 8 0,0 4 0 16,0-4 0-16,0 1 0 0,-3 0-12 0,3-1 0 0,3-1 0 15,3 1 0 1,-3 4-34-16,0-6-7 0,-1 2-2 0,1-2-469 0,0 3-95 0</inkml:trace>
  <inkml:trace contextRef="#ctx0" brushRef="#br0" timeOffset="43194.3697">4035 5501 990 0,'0'0'21'0,"0"2"5"0,0 4 1 0,0-6 1 0,0 0-28 0,0 5 0 0,-3-2 0 0,3 5 0 16,-3-1 52-16,0 1 5 0,3 3 1 0,0-3 0 15,3 2-10-15,0 1-1 0,-3 0-1 0,3-1 0 16,3 3-18-16,-3-2-3 0,3-3-1 0,0 5 0 0,0 0-8 15,3-2-3-15,-3 0 0 0,3-1 0 0,0-2-13 0,0 0 0 16,-1 0 0-16,-2 0 0 0,3-5 0 0,-3 2 8 16,3-5-8-16,-3-3 0 0,3 1 8 0,-3 2-8 15,0-3 0-15,0 0 0 0,0-2 11 0,-3 0-11 16,0-1 12-16,-3-2-12 0,3 1 19 0,0-1-3 16,-3 0-1-16,-3-3 0 0,0 1 0 0,3-1 0 15,-3 3 0-15,-3-3 0 0,3 1-3 0,0 2-1 16,-3 0 0-16,3 3 0 0,-3-3-11 0,0 2 0 15,3-2 0-15,0 6 0 0,3 2 0 0,0 0 0 16,-3-5 8-16,3 5-8 0,0 0 0 0,0 0 12 16,0 0-12-16,0 0 12 0,0 0-12 0,6 5 0 15,0 3 0-15,0-3 0 0,0 0 0 0,0 1 0 0,0-1 0 0,3 0 8 16,-3 1-8-16,3-1 0 0,0 0 0 0,-3 0 0 16,3-2-8-16,-3 0 8 0,0-1 0 15,-1-2 0-15,1 0-15 0,-6 0 2 0,9-2 0 0,-3 2 0 31,0-6-43-31,0 1-8 0,-3-3-1 0,3 0-607 0</inkml:trace>
  <inkml:trace contextRef="#ctx0" brushRef="#br0" timeOffset="43693.8584">4312 5371 1138 0,'0'0'32'0,"0"0"8"0,0 0-32 0,-6 0-8 0,3-3 0 0,3 3 0 16,-6 0 51-16,0 0 9 0,0 0 1 0,0 6 1 16,3-6-15-16,3 0-3 0,0 0-1 0,-3 5 0 15,-3 0-11-15,6-5-1 0,0 6-1 0,0 2 0 16,0-1-17-16,0 1-3 0,3 0-1 0,0 3 0 16,-3-3-9-16,6 0 8 0,0 2-8 0,0-2 8 15,0-2-8-15,3-1 0 0,0 0 0 0,0-2 8 16,0 2-8-16,0-5 0 0,0 0 0 0,3 0 0 15,-4 0 0-15,1 0 0 0,0-3 0 0,0 1 0 16,-3-3 0-16,0-1 0 0,-6-2 0 0,3 0 0 16,0-2 20-16,-3-1 3 0,0 3 0 0,-6-5 0 0,0 2 6 0,0-2 2 15,-3 0 0-15,3 2 0 0,-3-4-9 0,0 1-2 16,1-2 0-16,-4 1 0 0,-3 1-4 0,3-4-2 16,-3 2 0-16,-3 0 0 0,3-2 3 0,-3 2 1 15,1-3 0-15,-1 1 0 0,0 2-18 0,-3 3 0 16,6-3-11-16,0 5 11 15,3 3 0-15,3-2 0 0,0 4 0 0,9 6 0 16,0 0 8-16,-6-2 9 0,1-1 2 0,5 3 0 16,0 0-5-16,0 0-1 0,5 11 0 0,-2-1 0 15,6 1-13-15,-3-1 0 0,6 1 0 0,-3-1 0 16,3 4 0-16,0-4 0 0,-3 1-8 0,3-1 8 16,0 1 0-16,0 2 0 0,0-2-8 0,2-1 8 15,-2-2-18-15,0 3 0 0,0-3 0 0,0 0 0 16,0-3-60-16,0 3-12 0,0-5-2 0,0 2-716 15</inkml:trace>
  <inkml:trace contextRef="#ctx0" brushRef="#br0" timeOffset="44077.6046">4267 5950 1274 0,'0'0'28'0,"0"0"5"0,0 0 2 0,0 0 1 0,0 0-28 0,0 0-8 0,0 0 0 0,0 0 0 16,0 0 49-16,0 0 9 0,0-7 2 0,-3-1 0 15,6 0-10-15,3 0-2 0,0-3 0 0,0 3 0 16,3-2-2-16,0-4-1 0,3 4 0 0,0-3 0 16,-3-1-26-16,3-2-6 0,0 1-1 0,2-1 0 15,-2-3-12-15,3 3 9 0,-3-2-9 0,3 2 8 16,0 0-8-16,0 0 8 0,-3-2-8 0,0-1 8 16,2 3-8-16,-2 0 0 0,-3 3 0 0,0-3 8 15,0-2-8-15,0 5 0 0,-3-1 0 0,0 4 0 16,0-1-33-16,0 1-3 0,0 2 0 0,-3-3-504 15,0 6-102-15</inkml:trace>
  <inkml:trace contextRef="#ctx0" brushRef="#br0" timeOffset="44590.1769">4601 5707 1314 0,'0'0'28'0,"0"0"7"0,0 0 1 0,0 0 1 0,0 0-29 0,0 0-8 16,0 0 0-16,0 0 0 0,0 0 64 0,0 0 12 15,-6 0 3-15,6 0 0 0,-3 0-23 0,3 0-4 0,0 0 0 16,-6 5-1-16,-3 1-9 0,3-4-2 0,3 4 0 0,-3-1 0 15,0 0-4-15,0 3 0 0,3-3-1 0,-3 1 0 16,6 4-16-16,-3-2-3 0,0 0-1 0,0 0 0 16,3 3-5-16,0-1-1 0,-3 1 0 0,3-3 0 15,3 0-9-15,0 2 0 0,0-2 0 0,-3-8 0 16,3 8 0-16,3 0 0 0,0-3 0 0,-6-5 0 0,6 6 0 0,6-4 0 16,-3 1-11-16,0 0 11 0,3-3 0 0,-3 0-8 15,2-6 8-15,1 4 0 0,0 2 0 0,0-3-8 16,-3 0 8-16,0 1 0 0,3 2 0 0,0 0 0 15,-6 0 0-15,3 2 0 0,0 1 0 0,-3 0 0 16,0 2 0-16,0 0 0 0,-1 1 0 0,-2 2 8 16,0-1-8-16,0 1 8 0,-3 3 20 0,0-3 5 15,0 0 1-15,0 0 0 0,-3 2 2 0,-5-2 1 0,2 3 0 16,0-3 0-16,-3-3 5 0,0 3 1 0,0-3 0 0,3 1 0 16,-3-4-22-16,0 1-4 0,3 0-1 0,-3-3 0 15,3 0-16-15,0 2-12 0,6-2 1 0,-6 0 1 31,3-2-122-31,0-4-24 0,3 1-4 0,0-3-501 0,3-3-100 0</inkml:trace>
  <inkml:trace contextRef="#ctx0" brushRef="#br0" timeOffset="45012.0886">4791 5294 1746 0,'0'0'38'0,"0"0"8"0,0 0 2 0,0 0 1 0,0 0-39 0,0 0-10 0,6-2 0 0,0-1 0 16,3-2 62-16,3 2 10 0,0 3 3 0,3 0 0 15,-3 0-35-15,-1 5-8 0,1-2 0 0,0 2-1 16,3 1-9-16,0-1-2 0,-6 3 0 0,3 0 0 15,-3 2 7-15,0 1 1 0,0 5 0 0,-3 0 0 16,0 2-2-16,0 1 0 0,2 2 0 0,-5 0 0 16,0 0-14-16,0 3-2 0,0-5-1 0,0 4 0 15,0-1-85 1,-3 1-18-16,-3 1-3 0</inkml:trace>
  <inkml:trace contextRef="#ctx0" brushRef="#br0" timeOffset="46266.6659">5074 4636 1155 0,'0'0'25'0,"0"0"6"0,0 0 1 0,-3 0 0 0,-3-3-32 0,0 3 0 15,3 0 0-15,-6-3 0 0,6 1 58 0,-6-1 5 16,3 0 1-16,0 1 0 0,0-4-27 0,-3 4-5 15,-2-1 0-15,2 0-1 0,3 1-9 0,-3 2-2 16,-3 0 0-16,3-3 0 0,0 3-4 0,-3 3 0 16,3-1-1-16,-3 4 0 0,6-4 5 0,0 4 0 0,0-1 1 15,0 3 0-15,3 0-21 0,-3 0 0 0,6 2-10 0,0 1 10 16,0-1 0-16,3 4 0 0,3-1 12 0,0 0-3 16,6 0-9-16,-3 3 0 0,3-2-12 15,3-1 12-15,0 0-11 0,3-2 11 0,-3-1-8 0,-1-2 8 16,1 0 0-16,3-3-8 0,-6 1 8 0,0-4 0 15,3-2 0-15,-6 0-10 0,3 0 10 0,-6-2 0 16,3-4-8-16,-3 1 8 0,0 0 0 0,-1-3 0 16,-2-5 0-16,-3 5 0 0,0-6 10 0,-3 1-2 15,1 0 3-15,-1-3 1 0,-3-2 0 0,0 2 0 16,3-6-12-16,-6 4 8 0,6-1-8 0,-6-2 8 16,-3 3-8-16,3-3 0 0,-3-1 0 0,0 1 8 15,-3 3-8-15,0-3 0 0,4 2 9 0,-4-2-9 16,-3 2 0-16,3-2 0 0,-3 3 0 0,6 2 0 0,0 0 0 0,3 3 0 15,0-3 0-15,0 5 0 0,3 1 0 0,1 4 0 16,-4-2 0-16,6 3 0 0,3 5 9 0,-6 0-9 16,6 0 12-16,0 0-12 0,0 0 15 0,0 0-4 15,0 0-1-15,0 0 0 0,3 5-10 16,0 3 0-16,0 0-12 0,0 0 12 0,3 0-11 0,-1 3 11 16,1-1-8-16,0 4 8 0,6-4 0 0,-3 3 0 15,0 1 0-15,6 1 0 0,-3-1 0 0,0-1 0 16,3 3 0-16,-3-3 0 0,0-2 0 0,2 2 0 0,1-3-8 15,-3 1 8-15,3-3 0 0,-3 0 0 0,3-3 0 0,0 0 0 16,-3 1 0-16,0-4 0 0,-4 1 0 0,4 0 0 16,0-3 0-16,-3 0 0 0,0 0 0 0,3-3 0 15,-3 0 0-15,0-2 0 0,0 0 0 0,0 0 0 16,-3-3 0-16,0 0 0 0,0 0 0 0,-3-3 0 16,0 1 0-16,0-1 8 0,0 0-8 0,0 1 8 15,-6-1-8-15,3-2 0 0,0 0 0 0,-3 0 0 16,0-1 0-16,0 4 0 0,0-1 0 0,0 1 8 15,0-1-8-15,0 3 8 0,-3 3-8 0,0-3 8 16,0 3 3-16,0-1 1 0,0 1 0 0,0 2 0 16,0 3 8-16,0-2 1 0,0 2 1 0,0 0 0 15,0 2-8-15,0 1-2 0,0 0 0 0,3 2 0 16,-3-5-3-16,6 0-1 0,0 0 0 0,0 8 0 16,0-8-8-16,-3 8 10 0,3-3-10 0,0 3 10 15,0 0-10-15,0-8 0 0,3 8 0 0,0 0 0 16,0-3 0-16,0 3-9 0,0-3 9 0,3 1 0 0,-6-1-15 15,6 0 4-15,0 0 1 0,-6-5 0 16,0 0-21-16,6 6-4 0,0-4-1 0,0 4 0 31,3-6-23-31,-3 0-5 0,0-3 0 0,0 0-1 0,0 1-16 0,0-4-3 0,0 1-1 0,0 0-541 16</inkml:trace>
  <inkml:trace contextRef="#ctx0" brushRef="#br0" timeOffset="46751.2058">5285 4210 932 0,'0'-19'20'0,"0"19"5"0,0 0 1 0,-3-5 0 0,3 5-26 0,0 0 0 15,0 0 0-15,-3-8 0 16,0 2 60-16,3 6 6 0,-6-5 2 0,6 5 0 16,0 0-10-16,-3-5-2 0,-6 5 0 0,9 0 0 0,0 0 6 0,-3 3 1 0,1 2 0 0,-1 0 0 15,0 3-18-15,0 0-3 0,0 3-1 0,3-1 0 16,0-2-21-16,3 3-5 0,-3-1-1 0,3 4 0 15,0-4-14-15,0 1 9 0,2 2-9 0,1-3 8 32,0 1-8-32,0-3 0 0,3 0 0 0,0 3 0 0,-3-6 0 0,3 3 0 0,-3-6 0 0,3 4 0 15,0-4 0-15,-9-2-11 0,0 0 11 0,12 0-8 16,-3 0 8-16,0-2 0 0,-9 2 0 0,0 0 0 16,0 0 0-16,6-8 14 0,-3 0-3 0,-3-3-1 0,-3 3 8 15,0 0 2-15,0 0 0 0,3 0 0 0,-3-2-5 0,3 5-1 16,-6-1 0-16,3 1 0 0,3 0-2 0,-3-1 0 15,3 1 0-15,0 5 0 0,0 0 6 0,0 0 1 16,0 0 0-16,0 0 0 0,0 0-3 0,6 0-1 16,3-2 0-16,-9 2 0 0,0 0-7 0,15 5 0 15,-4 0-8-15,4 3 12 0,-3-3-12 16,0 3 0-16,-3 3 8 0,3-1-8 0,0 1 8 0,-3 0-8 16,0-1 11-16,0 3-11 0,0 1 21 0,-3 2-2 15,-1-3-1-15,1 0 0 0,0 0 12 0,-3 3 2 16,3-3 1-16,-6-2 0 0,0 2-7 0,3-2-2 0,-3-3 0 15,3-3 0-15,-6 3-24 0,3-8 0 0,0 0 8 0,0 0-8 32,0 0-32-32,0 0-8 0,0 0-1 0,0 0-659 0,0 0-132 0</inkml:trace>
  <inkml:trace contextRef="#ctx0" brushRef="#br0" timeOffset="47094.9835">5190 5035 1605 0,'0'0'45'0,"0"0"11"0,0 0-45 0,0 0-11 15,0 0 0-15,0 0 0 0,3-8 24 0,3 0 2 16,0-2 1-16,3 2 0 0,3-6 9 0,-3-1 1 16,3-1 1-16,2 0 0 0,1-3-2 0,3-2 0 15,-3 3 0-15,0-1 0 0,3-2-11 0,0 0-2 16,0 0-1-16,-1-1 0 0,1 1-14 0,0 3-8 16,0-1 10-16,-3 1-10 0,0-1 8 0,0 3-8 15,-1-2 0-15,1 5 0 0,-3-6-9 0,0 6-8 16,0-3-2-16,0 3 0 15,-3 2-111-15,0-2-22 0,-3 2-5 0</inkml:trace>
  <inkml:trace contextRef="#ctx0" brushRef="#br0" timeOffset="47519.496">5648 4794 1609 0,'0'0'35'0,"0"0"7"0,0 0 2 0,0 0 2 0,0 0-37 0,0 0-9 0,-3-2 0 0,-3 2 0 16,1 0 61-16,-1 2 11 0,3 1 1 0,-6 0 1 15,6 2-23-15,-3 3-5 0,0-3-1 0,3 0 0 16,-3 3-9-16,0 0-1 0,0 3-1 0,3-3 0 15,0 0-13-15,0 2-2 0,0 4-1 0,0-7 0 16,3 4-18-16,0-3 0 0,0 0 0 0,0 2 0 16,3-2 0-16,0 0-11 0,3 0 11 0,-3 0-10 15,3 0-1-15,0-3 0 0,-3-2 0 0,6 2 0 16,0-5 2-16,3 3 0 0,-3-3 0 0,2 0 0 0,1 0 9 0,3-3-8 16,-3 1 8-16,0-4-8 0,0 1 8 0,0 5-8 15,0-2 8-15,0 2-8 0,-3-3 8 0,0 3 0 16,-4 0 0-16,1 0 0 0,-3 3 0 0,-3-3 11 15,6 5-3-15,-6-5 0 0,0 10-8 0,-3-2 0 16,0 6 0-16,0-4 8 0,0 1 34 0,-3 2 6 16,-2-2 2-16,-1-1 0 0,3 1-2 0,-3-1 0 0,-3-2 0 15,3 3 0-15,3-6-40 0,-3 0-8 0,0 1 0 0,0-6-738 16,0 0-144-16</inkml:trace>
  <inkml:trace contextRef="#ctx0" brushRef="#br0" timeOffset="48247.4817">5854 4329 1753 0,'0'0'38'0,"0"0"8"0,0 0 2 0,-3-6 2 0,3 1-40 0,-3 0-10 16,3-3 0-16,0 2 0 0,0 4 37 0,3-3 6 0,0 2 1 0,3-2 0 16,-6 5-28-16,9 0-4 0,-3 0-2 15,3 0 0-15,2 0 7 0,-2 5 2 16,3 0 0-16,0 3 0 0,0 3-4 0,3 2-1 0,-3 3 0 0,0 2 0 31,-3 1-6-31,0-1 0 0,0 4-8 0,-3-1 12 16,2 3-12-16,-2 2 0 0,-3 0 0 15,3 1-620-15,0-1-123 0</inkml:trace>
  <inkml:trace contextRef="#ctx0" brushRef="#br0" timeOffset="49284.9899">5642 6006 1069 0,'0'0'23'0,"0"0"5"0,0 0 0 0,0 0 4 0,0 0-32 0,0 0 0 0,0 0 0 0,0 0 0 15,0 0 40-15,3 5 3 0,3 3 0 0,0 0 0 16,0 3-9-16,0-3-2 0,0 2 0 0,3 1 0 16,0-1-2-16,0 1-1 0,3-3 0 0,0 5 0 15,0-2 4-15,0-1 1 0,0 4 0 0,2-6 0 16,-2 2-18-16,0-2-3 0,-3-3-1 0,0 1 0 15,0-4 12-15,0 4 3 0,-9-6 0 0,0 0 0 16,0 0-3-16,6 0-1 0,-6 0 0 0,0 0 0 16,0 0 10-16,3-6 3 0,-3-2 0 0,-3 3 0 15,0-5-9-15,-3 2-2 0,0-3 0 0,0-2 0 16,-3 0-13-16,3-1-4 0,0-2 0 0,0 3 0 16,-3 0-8-16,0-3 8 0,-3 0-8 0,4 3 8 15,-1 0-8-15,-3 2 8 0,3 1-8 0,0 2 8 16,0 0-8-16,3-3 0 0,0 3 9 0,0 0-9 0,0 3 0 15,0-3 0-15,3 0 0 0,0 3 0 0,0 2 0 0,3 3 0 16,0 0 0-16,0 0 0 0,0 0 0 0,0 0 0 16,0 0 0-16,0 0 0 0,3-5-10 0,3 0 10 15,-6 5-12-15,9-3 12 0,0 3-8 0,0 0 8 16,0-3 0-16,3 1 0 0,0-1-10 0,0 0 10 16,0 3-8-16,2-2 8 0,-2-4 0 0,3 1-8 15,0 0 8-15,3 2 0 0,0-2-9 0,-6 0 9 16,3-1-10-16,-1 1 10 0,-2 0-16 0,0-1 4 0,-3 1 0 15,0 0 0-15,-3 0 12 0,0-1-9 16,0 1 9-16,-6 0-8 0,0-1 8 0,0-2 0 16,0 3 0-16,-6-3 0 0,3 3 0 0,-3 0 8 0,3-1-8 0,-3 1 0 15,0 0 0-15,-3 2 8 0,0-2-8 0,0 2 0 16,0 1 8-16,-2-1-8 0,2 0 8 0,-3 3-8 16,3 3 14-16,0-3-2 0,3 5 0 0,0-2 0 31,-3 2-33-31,9-5-7 0,0 8-2 0,0 3 0 0,-3-3 10 0,6 2 1 15,3 1 1-15,3-1 0 0,-3 4 10 0,3-4 8 0,0 3-12 0,3 1 12 16,0-1-10-16,2 0 10 0,-2 0-8 0,3 1 8 16,3-4 0-16,-3-2 0 15,3-3 0-15,-3 1 8 0,3-1-8 0,-4-2 0 0,4-3 0 0,-3 0 0 16,-3-3-25-16,3 3-7 0,-3-5 0 0,0-3-489 16,3 2-98-16</inkml:trace>
  <inkml:trace contextRef="#ctx0" brushRef="#br0" timeOffset="49628.9164">5973 5607 1263 0,'0'0'28'0,"0"0"5"0,0 0 2 0,3 2 1 0,3 3-36 0,3 1 0 0,0-1 0 0,0 0 0 16,-1 1 41-16,4-1 2 0,0 0 0 0,0 3 0 15,3-3-15-15,-3 3-2 0,-3-5-1 0,3 2 0 16,0 1 7-16,-3-4 2 0,3 1 0 0,-3 0 0 16,-1-1 6-16,1 1 2 0,0-1 0 0,-3-2 0 15,0 0-5-15,0-2-1 0,-6 2 0 0,0 0 0 16,0 0 3-16,3-3 0 0,-3-2 0 0,0 0 0 16,0-1-3-16,0 6-1 0,0-8 0 0,-6-2 0 15,3 2-14-15,0-3-2 0,-3 1-1 0,0-1 0 0,0-2-6 0,0 2 0 16,0-2-1-16,1 2 0 0,2-2-11 0,-3 3 10 15,-3-1-10-15,3 1 10 0,3 2-10 0,-3 2 0 16,3-2-10-16,0 3 10 16,3-3-62-16,-3 3-6 0,3 0-2 0,3-1-564 15,-3 1-113-15</inkml:trace>
  <inkml:trace contextRef="#ctx0" brushRef="#br0" timeOffset="49956.8829">6172 5339 1302 0,'0'0'36'0,"-3"8"10"0,3-8-37 0,0 0-9 0,0 0 0 0,0 8 0 15,-3 3 52-15,3-3 9 0,3 0 2 0,0 0 0 16,0 2-18-16,0-2-3 0,3 3-1 0,0-1 0 16,0-2-19-16,3 5-4 0,0-2-1 0,0 0 0 15,0 2 3-15,0-3 1 0,-3 1 0 0,3-3 0 16,3 0-10-16,-4-3-3 0,1-2 0 0,0-3 0 15,0 5-8-15,-3-5 0 0,0 0 0 0,-6 0 0 16,6-5 0-16,-6 5 0 0,3-8 10 0,0 0-10 16,-6-3 23-16,3 1-3 0,-3-1 0 0,0-2 0 15,0-3-4-15,-3 3-2 0,0 0 0 0,-3-1 0 16,3 4-3-16,0-1-1 0,0 1 0 0,-2 2 0 16,2 2 1-16,-3 1 0 0,-3 2 0 0,3-2 0 15,0 3-11-15,0-1-16 0,0 3 4 0,3 0 1 16,-3-3-51-16,3 3-10 0,0 0-3 0</inkml:trace>
  <inkml:trace contextRef="#ctx0" brushRef="#br0" timeOffset="50222.5444">6077 5067 1353 0,'3'-16'29'0,"-3"16"7"0,0 0 0 0,3 3 4 0,3 2-32 0,3 0-8 0,-3 0 0 0,3 1 0 16,0 2 51-16,0 2 9 0,0 1 1 0,2-1 1 15,4 4-16-15,0 2-3 0,-3-3-1 0,6 5 0 16,-6 1-4-16,3-3-1 0,-3 5 0 0,0-5 0 16,5 2-13-16,-5 1-4 0,0-1 0 0,0-5 0 15,-3 3-9-15,3-2-3 0,0-1 0 0,-3 0 0 16,0-2-8-16,0-3 0 0,0 2 0 0,0-5-11 15,-6 3-38-15,2-5-8 0,-5-3-2 0,6 0-482 16,0 3-97-16</inkml:trace>
  <inkml:trace contextRef="#ctx0" brushRef="#br0" timeOffset="50622.4597">6330 5210 1281 0,'0'0'28'0,"0"0"5"0,0 0 2 0,0 0 2 0,0 0-29 0,0 0-8 0,0 0 0 0,0 0 0 16,6 5 53-16,3 3 10 0,3-3 1 0,-3 0 1 16,-9-5-21-16,9 8-5 0,3-2-1 0,-1 2 0 15,-2-3-8-15,3 0-2 0,-3-2 0 0,0 2 0 16,0 0-8-16,0-2-1 0,0 0-1 0,-3-1 0 16,0-2-3-16,3-2-1 0,-6-1 0 0,-3 3 0 15,0 0 0-15,6-5 0 0,-3 0 0 0,0-1 0 16,-3-2-3-16,0 0-1 0,0 0 0 0,-3-2 0 15,0-1-10-15,0 1 0 0,-3-4 0 0,3 4 8 16,-3-1-8-16,3 1 0 0,-6-4 0 0,3 4 0 0,3 2 0 16,-3 0 0-16,0-3 0 0,0 3 0 0,3 1 0 0,0 1 0 15,-3-2 0-15,3 6 0 0,-3-4 0 0,6 4 0 16,0 2 0-16,-3-3 0 0,3 3 0 0,0 0 0 16,0 0 0-16,6 5 0 15,0 3 0-15,0 0 0 0,0 0 0 0,3 0 0 0,0 3 0 16,-3-6 0-16,0 3 0 0,3 0 0 0,0 0 0 0,-3 0 0 15,3 0 0-15,-3-3 0 0,3 0-24 0,-3-2 0 16,-1 2 0-16,-2-5 0 16,-3 0-38-16,6 0-8 0,-3 0-2 0,-3 0-438 0,0 0-88 0</inkml:trace>
  <inkml:trace contextRef="#ctx0" brushRef="#br0" timeOffset="50888.1065">6315 4749 1011 0,'0'0'22'0,"0"0"5"0,6-8 1 0,-6 8 0 0,0 0-28 0,6-2 0 0,3 4 0 0,0 4 0 16,0 2 80-16,3-3 11 0,-3 3 1 0,3 2 1 15,2-2-21-15,-2 6-5 0,-3-1-1 0,6 0 0 16,0 0-14-16,-3 0-2 0,0 3-1 0,0 0 0 15,3 0-28-15,-3 0-5 0,-1 0-2 0,-2 0 0 16,0 0-14-16,3-1 0 0,-3 1 8 0,0-2-8 16,0-4 0-16,-3 3 0 0,3 1 0 0,-3-4-10 15,0 1-18-15,0-1-4 0,-3-2-1 0,0 0-482 16,0-5-96-16</inkml:trace>
  <inkml:trace contextRef="#ctx0" brushRef="#br0" timeOffset="51216.2663">6506 4993 982 0,'0'-19'21'0,"0"14"5"0,0 5 1 0,0-5 1 0,0-3-28 0,0 8 0 0,0-6 0 0,3-2 0 16,-3 0 52-16,3 1 4 0,-3 1 0 0,3 1 1 15,0-3-3-15,-3 0-1 16,3 0 0-16,-3 0 0 0,3 0 0 0,-1 3 0 0,1 0 0 0,-3 5 0 15,6-6-9-15,0 4-1 0,-6 2-1 0,0 0 0 16,6-3-6-16,3 0 0 0,3 3-1 0,-3 3 0 16,-3 0-6-16,3-1-1 0,0 1 0 0,0 0 0 15,3 2-2-15,-3 0-1 0,-3-2 0 0,3 2 0 16,-1 1 0-16,1 1 0 0,0-1 0 0,-3-4 0 16,0 4-10-16,0-1-3 0,0-2 0 0,-3 2 0 15,-3-5-12-15,0 0 0 0,6 3 0 0,-6-3 0 16,0 0-16-16,0 0-8 0,0 0-3 0,0 0 0 15,0 0-119-15,0 0-24 0,0 0-5 0</inkml:trace>
  <inkml:trace contextRef="#ctx0" brushRef="#br0" timeOffset="51845.1665">6717 4770 1378 0,'-3'-7'30'0,"3"-1"6"0,-3 5 2 0,3 3 2 0,0 0-32 0,0 0-8 0,0 0 0 0,0 0 0 16,0 0 57-16,0 0 11 0,0 0 1 0,0 0 1 0,0 0-27 0,-3 3-6 15,-3 2-1-15,6-5 0 0,-3 8-4 0,3-3-2 16,0-5 0-16,0 8 0 0,6 0-11 0,-3 0-3 16,0 0 0-16,0 0 0 0,0-3-16 0,6 3 0 15,-3 0 8-15,-6-8-8 0,0 0 0 0,9 5 0 0,0 1 0 0,0 1 0 16,-9-7 0-16,9 3 0 0,0 0 0 0,-1-1 0 15,-2 1 0-15,-6-3 0 0,0 0 0 0,6-3 0 16,3 1 0-16,-9 2 0 0,0-6 0 0,0-1 0 16,3 1 12-16,-3-2-2 0,-3 3 0 0,-6-6 0 15,3 3 1-15,0-2 0 0,3-1 0 0,-5 1 0 16,-7-1-3-16,9 1 0 0,3-1 0 0,-3 0 0 16,0 1 0-16,-3-1 0 0,3 1 0 0,3 2 0 15,3 2-8-15,0-2 10 0,0 3-10 0,-3-3 10 16,3 3-10-16,-6 2 8 0,3 1-8 0,3 2 8 15,6-3 3-15,-6 3 0 0,0 0 0 0,0 0 0 16,0 0-11-16,9 3 0 0,0 2 0 0,0 0 8 16,0 1-8-16,3-4 0 0,0 3 0 0,-1 1 0 15,1-4 0-15,-3 4 0 0,0-1 0 0,0-2 0 16,0-1 0-16,-9-2 0 0,0 0 0 0,9 6 0 16,0-1 0-16,0-2 0 0,-9-3 0 0,0 0 0 15,0 0 0-15,0 0 0 0,0 0 0 0,0 0 0 16,0 0 0-16,0 0 8 0,0 0-8 0,0-6 8 15,0-2-8-15,-3 0 8 0,0-2-8 0,0-1 8 0,-3 1-8 0,0 2 0 0,0-6 0 0,3 4 0 16,-3 2 0-16,3 0 0 0,-3-3 0 0,3 3 0 16,0 3 0-16,3 0 0 0,-3-3 0 0,0 5 0 15,3 1 0-15,0 2 0 0,0 0 0 0,0 0 0 16,0 0 0-16,9 2 0 0,0-2 9 0,0 6-9 16,3-4 0-16,-3 1 0 0,0-3 0 0,3 3 0 15,-3-1-13-15,3 1-7 0,-6-1-2 0,2 1 0 16,1-3-53-16,-3 0-10 0,-6 0-3 15,6-3-483-15,-3 1-97 0</inkml:trace>
  <inkml:trace contextRef="#ctx0" brushRef="#br0" timeOffset="52143.127">6902 4387 1497 0,'-3'-11'32'0,"3"6"8"0,0 5 0 0,0 0 4 0,0 0-36 0,0 0-8 15,0 0 0-15,0 0 0 0,-3 8 75 0,0 0 13 16,0 0 2-16,3-3 1 0,0 3-38 0,0-8-7 16,0 8-2-16,0-8 0 0,0 8-26 0,3-3-6 15,-3-5 0-15,0 0-1 0,0 0-11 0,6 8 0 16,2-3 0-16,-2 1 0 0,0-1 0 0,3-5 0 0,0 3 0 16,-3-1 0-16,6 1 0 0,-6-3 8 0,3 3-8 0,0-1 8 15,0 3-8-15,-3-2 0 0,3 0 0 0,-3 2 0 16,3 0 19-16,-3 3 1 0,-3 0 1 0,0 0 0 15,-1 3 25-15,1-1 5 0,-3-2 1 0,3 3 0 16,-3-3-13-16,3 2-3 0,-3-2 0 0,0 3 0 16,3-3-27-16,-3-8-9 0,0 0 0 0,0 0-716 15,-3 5-149-15</inkml:trace>
  <inkml:trace contextRef="#ctx0" brushRef="#br0" timeOffset="52906.4282">6163 6160 914 0,'0'0'20'0,"-3"5"4"0,3 0 0 0,-3 0 3 0,0 3-27 0,0-5 0 0,3-3 0 0,0 0 0 16,0 0 94-16,0 0 14 0,0 0 2 0,0 0 1 15,0 0-32-15,0 0-7 0,9-5 0 0,0-6-1 16,3-2 8-16,0-3 1 0,3-3 1 0,3-4 0 16,0-1-19-16,3-5-4 0,2 0-1 0,1-3 0 15,6-5-31-15,3 2-6 0,-1-4-2 0,1 2 0 16,0-3-18-16,0 0 0 0,2-5 8 0,1 3-8 0,3-3 0 0,-1-3 0 16,-2 1 0-16,6-1 0 0,0 3 0 0,-4-2 0 15,1-1 0-15,0 0 0 0,-4 3 0 0,-2-2 0 16,-3-1 0-16,3 3 0 0,-4 0 0 0,1 3 10 15,-3-1-10-15,0 6 8 0,-6 6-8 0,2-4 0 16,1 9 0-16,-6 2 0 0,-3 0 0 0,0 8 0 16,3 0-9-16,-3 1 9 0,-4 1 0 0,-2 6-8 0,0 3 8 15,-3 0 0-15,3 0-22 0,-9 5 2 0,0 0 1 0,0 0-600 16,0 0-120-16</inkml:trace>
  <inkml:trace contextRef="#ctx0" brushRef="#br0" timeOffset="53387.6953">7098 5252 1670 0,'0'0'36'0,"0"0"8"0,0 0 2 0,0 0 2 0,0 0-39 0,0 0-9 16,0 0 0-16,0 0 0 0,0 0 32 0,-6 3 4 15,3 2 0-15,-3-2 1 0,0 2 6 0,0 0 1 16,3 3 0-16,0 0 0 0,-3 3 0 0,3-3 0 15,0 2 0-15,0 1 0 0,0-1-11 0,0 1-1 16,0 2-1-16,3-2 0 0,0-1-15 0,0 1-4 0,0-1 0 16,3-2 0-1,0 0-12-15,3-2 0 0,-3-1 0 0,3-2 0 0,0 2-12 0,3-3 4 16,6-2 8-16,-3-2-13 0,0-3 4 0,3-1 1 16,0 1 0-16,2 0 0 0,-5-3 8 0,0 2 0 15,3-1 0-15,0 1 0 0,0 4 0 0,-3-1 0 16,-12 3 0-16,9-3 0 0,-3 3 0 0,-6 0 12 0,0 0-2 15,6 8-1-15,-6 0 24 0,0-3 5 0,0 3 1 0,-3 6 0 16,-3-4-1-16,3 3 0 0,-3-5 0 0,3 3 0 16,-3 0-18-16,0-1-4 0,0-2-1 0,0-3 0 15,6-5-32-15,-6 3-7 0,-3-3 0 0,9 0-724 16,0-8-144-16</inkml:trace>
  <inkml:trace contextRef="#ctx0" brushRef="#br0" timeOffset="53939.4043">6940 3945 1713 0,'-18'-37'37'0,"9"26"8"0,1 3 2 0,-4 0 2 0,0 1-39 0,3-1-10 0,0 0 0 0,3 0 0 16,0 2 60-16,3-4 11 0,3 2 1 0,6 0 1 16,0 0-29-16,6-3-7 0,3 1-1 0,3 2 0 15,2 0-8-15,4 3-1 0,0-1-1 0,9 1 0 16,2 2-12-16,4 6-2 0,-6 0-1 0,6 2 0 0,2 3 1 15,1 0 0-15,0 2 0 0,-4 4 0 16,1-1 3-16,3 5 1 0,-1 4 0 0,1 1 0 16,-3 1 2-16,-1 8 1 0,4 5 0 0,3 0 0 0,-4 8-3 0,-2 3 0 15,-3 2 0-15,-3 6 0 0,2-1-8 0,-2 3-8 16,-6 3 9-16,3 0-9 16,-1 3-16-16,1-4-10 0,-3 1-2 0,-3-3-691 15,-3-5-138-15</inkml:trace>
  <inkml:trace contextRef="#ctx0" brushRef="#br0" timeOffset="73167.6988">13783 11970 1350 0,'-3'-13'29'0,"3"13"7"16,0-6 0-16,0 1 3 0,0 0-31 0,3-1-8 0,3 1 0 0,-3-3 0 0,3 3 0 0,0-3 11 16,6 3-11-16,0-1 12 0,0-2-4 0,3 3-8 15,0-3 12-15,0 3-4 0,-1 0 8 0,1-1 0 16,3 4 1-16,0-1 0 0,-3 3 1 0,6 0 0 15,-3 3 0-15,-1-1 0 0,4 4-18 0,0 2 0 16,-3-1 0-16,3 4 0 0,0 0 12 0,-3 4 0 16,-1 1-1-16,1 3 0 0,0 2 8 0,0 0 1 15,-3 3 1-15,-3 5 0 0,0 3-5 0,-3 2 0 16,0 3-1-16,-4 6 0 0,-5-1-7 0,0 3-8 16,0 5 11-16,-5 1-11 0,-7-1 10 0,0 8-10 15,-3 0 8-15,-6 6-8 0,0-1 9 0,-3 3-9 16,-2 0 10-16,-1 6-10 0,-3 2 12 0,0 3-3 0,0-3-1 0,1 0 0 15,-7-3 26-15,3 3 5 0,-8-2 1 0,2-1 0 16,-3-5 18-16,4-2 4 0,-1-3 1 0,3 0 0 16,-3-3-7-16,7-3-2 0,2-2 0 0,3 0 0 15,0-5-10-15,6-3-3 0,1 0 0 0,2-5 0 16,0-1-33-16,0-2-8 0,3-2 0 0,0-1 0 16,6 0 0-16,0-2 0 0,3 0-8 0,1 0 8 15,5-1 0-15,3 1 0 0,2-5 0 0,1 2 8 16,6 3-24-16,0-1-4 0,0 1-2 0,3 2 0 15,0 3 13-15,3 3 9 0,0 2-12 0,-1 3 12 16,1 0-12-16,3 3 4 0,3-3 8 0,-6-11-13 16,3 3 13-16,0 1 0 0,-4-1 0 0,4 2 10 15,0 1-10-15,-3-3 0 0,0 3 0 0,9 7 8 16,-7-4-8-16,1-6-9 0,-3-3 9 0,3-5-13 16,-3-2-53-16,0-4-10 0,-1-1-3 0,-2-7-890 15</inkml:trace>
  <inkml:trace contextRef="#ctx0" brushRef="#br0" timeOffset="75218.4299">13128 16457 906 0,'0'0'25'0,"-2"-5"7"0,-4 5-32 0,6 0 0 0,0 0 0 0,0-5 0 0,-6-3 68 0,6 8 6 16,0-3 2-16,-3-2 0 0,6-1-20 0,-3 6-3 16,-6-2-1-16,6 2 0 0,0-6-6 0,0 6-2 15,-3-5 0-15,3 5 0 0,0-3 2 0,0 3 0 16,0 0 0-16,0 0 0 0,0 0-11 0,0 0-3 15,0 0 0-15,-9 3 0 0,3 2-14 0,3 3-3 16,3 0-1-16,0 3 0 0,-3 2-6 0,3 0-8 16,0 1 11-16,3 7-11 0,-3-3 0 0,0 6 0 15,-3-8 0-15,3 8 0 0,3 2 8 0,0-5-8 16,0 3 0-16,0-3 0 0,0 1 15 0,0-4-4 0,0 3-1 0,-3-2 0 16,3-1 0-16,0-5 0 0,6 1 0 0,-3-1 0 15,2 0-10-15,-2 0 8 0,3-7-8 0,0 2 8 16,0-3-8-16,0-5 0 0,-9 0 0 0,9 0 8 15,3 0-8-15,-3 0 8 0,-3-5-8 0,3 2 8 16,0-2-8-16,-3-1 12 0,3-2-12 0,-6 1 12 16,3-4-3-16,-4-2 0 0,1 5 0 0,0 0 0 15,-3-3-1-15,3-2 0 0,0 2 0 0,-3 1 0 16,3-1-8-16,-6-2 0 0,3 0 0 0,3 0-11 16,-3-1 11-16,-3 1 0 0,3 0 0 0,0 0 0 15,-3 2 0-15,3 3 0 0,-3 0 0 0,0 0 8 16,0 3-8-16,3 5 0 0,0 0 0 0,-2-5 0 15,-1 5 0-15,3 0 0 0,0 0 0 0,0 8 0 16,-3 2-10-16,6 3 0 0,0 3 0 0,-1 0 0 16,1 0 10-16,3 3-10 0,-3-1 10 0,3 1-10 0,3-4 10 0,0 4 0 15,-3-6 0-15,3 0-8 0,0 1 8 0,0-1 0 16,0 0 0-16,0 0 0 0,0-5 8 0,-3-2 3 16,3 4 1-16,-3-5 0 0,0-2-12 0,2 2 0 15,1-5 0-15,0 0 8 0,-3 0-8 0,0 0 0 16,3-5 0-16,-3 0 0 0,0-3 0 0,0 3 0 15,0-9 0-15,0 6 0 0,-3-5 11 0,0 0 3 16,0-6 1-16,0 6 0 0,-3-5-1 0,3-1 0 16,-3-2 0-16,0 3 0 0,0-4 0 0,0-1 0 15,-3 1 0-15,0-4 0 0,3 7 6 0,-6 1 0 0,3-3 1 16,-3 5 0-16,3 0-21 0,0 0 0 0,0 3 0 16,0 2 0-16,0 1 0 0,-3-1 0 0,3 6 0 0,3-3-8 15,0 3 8-15,0 5 0 0,0 0 8 0,0 0-8 31,0 0-100-31,0 0-24 0,0 0-4 0,0 0-744 0</inkml:trace>
  <inkml:trace contextRef="#ctx0" brushRef="#br0" timeOffset="75708.7955">13646 16550 921 0,'0'0'20'0,"0"0"4"0,0 0 0 0,0 0 4 0,0 0-28 0,0 0 0 16,0 0 0-16,3-3 0 0,-3 0 50 0,0 3 5 15,0 0 1-15,0 0 0 0,0 0 3 0,0 0 1 16,0 0 0-16,-3-2 0 0,-3-4-2 0,6 6 0 15,0 0 0-15,-5 6 0 0,-1-4-6 0,3 4-2 16,-3-1 0-16,6-5 0 0,-6 8-17 0,3 0-3 16,-6 0-1-16,6 2 0 15,0 4-12-15,-3-1-2 0,3 3-1 0,-3-3 0 16,3 3-2-16,3-3 0 0,-3 6 0 0,0-6 0 16,0 5-1-16,6 1-1 0,0-3 0 0,0 0 0 15,-3-3-2-15,6-3 0 0,-3 4 0 0,3-4 0 16,0-2-8-16,3-3 10 0,0 3-10 0,0-8 10 15,0 6-2-15,-1-6 0 0,-2-6 0 0,3 6 0 16,0 0 0-16,0-5 0 0,0-3 0 0,-3 0 0 16,0 0 8-16,0-2 0 0,-3 2 1 0,0-5 0 0,0-1 7 0,0 4 0 15,0-4 1-15,-3 1 0 0,0 0-4 0,0 0-1 16,-3 0 0-16,0-1 0 0,0 4-12 0,3-1-8 16,-6 1 10-16,6 2-10 0,0 0 0 0,-3-3 0 15,0 8 0-15,0-7 0 0,3 7-14 0,0-2-9 16,-3 0-1-16,3-3-1 15,-3 2-135-15,6 1-26 0,0 0-6 0,-3 5-600 16</inkml:trace>
  <inkml:trace contextRef="#ctx0" brushRef="#br0" timeOffset="76005.5255">13858 16706 899 0,'0'0'25'0,"0"0"7"0,3 10-32 0,0-7 0 0,-3-3 0 0,0 8 0 16,0-8 85-16,0 0 11 0,0 0 3 0,0 0 0 16,0 0-6-16,0 0-1 0,0 0 0 0,0 0 0 15,0 0-13-15,0 0-3 0,0 0-1 0,0-8 0 16,0 3-15-16,0-3-4 0,-3-8 0 0,3 3 0 16,0-3-33-16,0-3-7 0,0 3-2 0,3-2 0 15,-3 5 1-15,3-1 0 0,0 4 0 0,-3-3 0 16,3 5-15-16,0-6 0 0,3 12 0 0,-3-3 0 15,0-1 0-15,-1 1 0 0,-2 5 0 0,9-3 0 16,-3-2-12-16,0 5-1 0,3 0-1 0,-3 5 0 16,3-5-24-16,-9 0-5 0,6 3-1 0,3 0 0 15,-3-1-132-15,-6-2-28 0,9 0-4 0</inkml:trace>
  <inkml:trace contextRef="#ctx0" brushRef="#br0" timeOffset="76266.3815">14033 16118 1263 0,'0'0'28'0,"0"0"5"0,3 8 2 0,-3 3 1 0,3-3-36 0,0 5 0 16,-3 6 0-16,3-3 0 0,0 5 48 0,0 0 4 16,-3 0 0-16,0 0 0 0,3 3 20 0,-3 0 4 15,3 0 0-15,-3 2 1 0,0-2-14 0,0 8-3 16,0-6-1-16,0 1 0 0,-3-1-32 0,3 6-7 15,0-11 0-15,0 8-1 16,3-3-19-16,-3-4 0 0,3-1 8 0,0-3-8 16,0 1 0-16,3-3 0 0,-6-3 0 0,3-2-9 15,3-4-32-15,0 7-7 0,0-9 0 0,0 0-516 16,0-2-102-16</inkml:trace>
  <inkml:trace contextRef="#ctx0" brushRef="#br0" timeOffset="76772.404">14361 16536 1396 0,'0'0'31'0,"0"0"6"0,0-5 2 0,-3 3 0 0,0-4-31 0,0 1-8 16,-3-3 0-16,3 8 0 0,3 0 36 0,-6-5 7 16,-3 2 1-16,3-2 0 0,0 5-16 0,-3 0-2 15,0 0-1-15,3 0 0 0,-3 5 14 0,3-2 2 16,-2 2 1-16,2 3 0 0,0-3-10 0,-3 8-1 15,6-2-1-15,-3 2 0 0,3 1-11 0,-3 4-3 16,3 3 0-16,3-2 0 0,0 2-16 0,0-5 10 16,3 0-10-16,0 0 8 0,0 2-8 0,0-5 0 15,3-2 0-15,-3-3 0 0,0 0 0 0,3-3 0 0,3 0 0 16,-4-2 0-16,1-3 0 0,0-3 8 0,3-2-8 16,-3 0 8-16,3-3 0 0,-3-3-8 0,0-2 12 15,0-3-4-15,0-2-8 0,3-4 12 16,-3-1-12-16,0-4 12 0,0-2-4 0,0 0 0 0,0-5 0 0,-3 2 0 15,0 0-8-15,0 0 10 0,0-2-10 0,3 2 10 16,-3-8-10-16,-3 9 8 0,3-4-8 0,0 1 8 16,-1 0-8-16,1-1 0 0,-3 9 0 0,0-3-11 15,0-1 11-15,0 4-8 0,0 5 8 0,0 0-8 16,0 2-4-16,0 3-1 0,-3 3 0 0,3 5 0 16,0 0 1-16,-2 3 1 0,2 5 0 0,0 0 0 15,0 0-12-15,0 0-2 0,0 10-1 0,0 4 0 16,0 2 10-16,0 2 1 0,-3 6 1 0,3 2 0 15,3 3 14-15,-3 1 0 0,2-1 12 0,-2 10-12 16,3-7 24-16,3 8-1 0,-3-6-1 0,0 3 0 0,0 0 13 16,3-2 2-16,-3-4 1 0,3 1 0 0,3 0-18 0,-3-3-4 15,-3-5-1-15,0 0 0 0,6-3-15 0,0 0 0 16,0-8 0-16,-3 0-630 16,0-5-126-16</inkml:trace>
  <inkml:trace contextRef="#ctx0" brushRef="#br0" timeOffset="78066.6967">13367 17685 948 0,'0'0'27'0,"0"0"5"0,0 0-32 0,0 0 0 16,0 0 0-16,0 0 0 0,0 0 34 0,0 0 0 16,0 0 0-16,0 0 0 0,0 0-8 0,-3 5-2 15,3 3 0-15,-3 3 0 0,6-3 12 0,-3-1 3 16,3 4 0-16,0-3 0 0,3 5 3 0,-3 0 1 0,2-5 0 15,-2 6 0-15,0-1-13 0,0-3-2 16,0-2-1-16,0 6 0 0,-3-4 5 0,6-2 2 0,-3 0 0 0,-3-8 0 16,3 5 13-16,0 3 2 0,-3-8 1 0,0 0 0 15,0 0-14-15,0 0-4 0,0 0 0 0,0 0 0 16,0 0 1-16,0 0 0 0,0 0 0 0,0-2 0 16,0-4-19-16,0-2-4 0,-3-2-1 0,3 2 0 15,-3-5-9-15,0-1 12 0,3 6-12 0,-3-5 12 16,0-3-4-16,3 3 0 0,-3 0 0 0,3-3 0 15,-3-2-8-15,3-1 0 0,0 3 0 0,0-2 0 16,0-1 0-16,0 1 0 0,0 4 0 0,0-2 0 16,3 3 0-16,-3-3 0 0,3 0 0 0,-3 6 0 15,0 2 0-15,3-3 0 0,0 3 0 0,-3 3 0 16,0 2 0-16,3-2-11 0,0 5 11 0,-3 0-8 16,0 0 0-16,6 8 0 0,0-3 0 0,-3 6 0 15,3-3-1-15,0 5 0 0,3-5 0 0,-3 5 0 0,3 1 1 0,-3-4 0 16,3 3 0-16,3-5 0 0,-3 3 8 0,0-3-8 15,2 0 8-15,-5-3-8 0,0 3 8 0,3-3-13 16,0-5 5-16,0 6 8 0,-9-6-14 0,12 0 5 16,0-6 1-16,0 6 0 0,-3-5 8 0,0-3-12 15,0 3 12-15,0 2-12 0,-1-7 12 0,-5 2-12 16,3-3 12-16,0 3-12 0,-3-5 4 0,0 0 0 16,-3-1 0-16,0 1 0 0,0 5-7 0,0-2-1 15,-3 2 0-15,0 0 0 0,-3-3-1 0,3 11-1 16,-3-2 0-16,1-1 0 0,2 6 7 0,-3-1 2 15,0 3 0-15,0 3 0 0,3 3-1 0,-3-3 0 0,3 5 0 0,3 6 0 16,0-3 10-16,0 2 0 0,0-5 0 16,3 6 0-16,0-6 0 0,3 6 0 0,0-6 8 15,3 0-8-15,-3 0 0 0,2 1 0 0,1-7 0 0,3-1 0 16,-3 2 0-16,3-3 0 0,3-5 0 0,-3 0 0 16,3 0 0-16,0-5 0 0,-3-3 0 0,0 2 0 15,2-7 0-15,-2 0 8 0,0 0-8 0,0-6 0 16,0-2 0-16,-3-5 8 0,3-1-8 0,-6-5 0 15,3 1 0-15,-6-1 0 0,6-2 0 0,-6-1 0 16,3 3 10-16,-3 1-2 0,0-1-8 0,-1 5 12 16,-2-2-24-16,0-2-6 0,-5 4-1 0,2 1 0 15,-3-3-29-15,3 7-7 0,-6 1-1 0,3 3 0 16,0 4 24-16,0 1 4 0,0 3 0 0,0 2 1 16,3 8 27-16,3 0 17 0,-6 5-2 0,3 3-1 0,0 10-14 15,-3-2-8-15,6 3 8 0,-3 5-13 0,3 2 13 16,0 3 15-16,0 3-3 0,3 0-1 0,0 5 12 0,0 2 2 15,3 6 1-15,-3 3 0 0,3 0 37 0,0 2 7 16,-3 0 2-16,3-2 0 0,0 2-23 0,3-8-4 16,-3 3-1-16,3 0 0 0,2 3-18 0,-5-3-4 15,0-5-1-15,3-1 0 0,3-7-21 0,-3 0 8 16,0-6-8-16,0 1 0 0,0-9 0 0,0 1-12 16,-3-6 2-16,3 0 0 31,-3-5-34-31,0-8-8 0,-6 0 0 0</inkml:trace>
  <inkml:trace contextRef="#ctx0" brushRef="#br0" timeOffset="78841.3857">13977 17650 1623 0,'0'0'36'0,"0"8"7"0,0 0 1 0,0-8 2 0,6 11-37 0,0-3-9 0,-3-3 0 0,6 0 0 16,-3-2 0-16,3-3 0 0,-1 0 0 0,4 0-11 31,-3-3 11-31,0-2-13 0,3-3 5 0,-3-2 8 0,0-4 0 0,0 1 0 16,0-5 0-16,-3 4 0 0,3-2 0 0,-3-7 0 0,0 4 11 0,0 3-11 16,-3-2 9-16,-3-1-9 0,3 6 8 0,-3 0-8 15,-3 0 0-15,0-1 0 0,-3 1 0 0,0 8 0 16,0-1 12-16,-3 4-4 15,0-3 0-15,-3 5 0 0,3 0-8 0,-3 7 0 0,6-1 0 0,-3-1 0 16,0 3 0-16,0 3 0 0,0 2-12 0,6 3 12 16,-2 0 0-16,2-1 0 0,0 4 0 0,3 2 12 15,3 3-1-15,-3-3 0 0,3-2 0 0,2 2 0 16,1-3 6-16,3 1 2 0,-3-3 0 0,3 0 0 16,0-1-9-16,3-1-2 0,-3-4 0 0,0-2 0 15,3 5 5-15,-3-7 1 0,3-4 0 0,-3 4 0 16,0-6-3-16,-1 0-1 0,1 0 0 0,0-6 0 15,0 4 0-15,-3-9 0 0,3 3 0 0,-3 0 0 16,3-5-10-16,-3-5 12 0,0 4-12 0,0-4 12 0,0-1-12 16,0 3 0-16,0-2 0 0,0 5 8 0,-3-6-8 0,3 3 0 15,-3 0 0-15,3 0 8 0,-3 3-8 0,-1 3 0 16,1 2 0-16,0-3 0 0,0 3 0 0,0 3-11 16,0-3 3-16,0 8 0 0,0 0-8 0,-3 0-2 15,0 0 0-15,6 13 0 0,-3-5 8 0,3 5 2 16,-3-2 0-16,3 2 0 0,3 0 8 0,-3 6-8 15,3-6 8-15,-3 3-8 0,3 0 8 0,3-3 0 16,-3-5 0-16,3 5-8 0,-1-5 8 0,1 3 0 16,0-3 0-16,3-3-8 0,-3 0 8 0,0-2 0 0,3-3 0 15,-3 0 0-15,3 0-16 0,-3-3 0 16,-1-2-1-16,1 0 0 0,0-8 26 0,0 5 6 16,-3-6 1-16,0-4 0 0,-3 5-32 0,0-6-7 0,3-2-1 0,-6 2 0 15,3-2 3-15,-3 3 0 0,0-1 0 0,0 1 0 16,-3 2 8-16,-3 3 1 0,0-1 1 0,0 1 0 15,-3 3 11-15,3 2 0 0,-6 0-9 0,6 2 9 16,-6 1 0-16,3 5 0 0,-3 0 8 0,0 0-8 16,3 5 0-16,0 3 0 0,0 3 8 0,0-1-8 15,3 1 18-15,0 2 2 0,1 6 0 0,2-1 0 16,0-2 11-16,2 5 2 0,-2-2 1 0,6-1 0 16,-3 4-26-16,3-4-8 0,-3-5 0 0,3 6 0 15,3-6 0-15,0 0 0 0,-3 1 0 0,3-4 0 16,0-2 0-16,0 0-19 0,0-3 3 0,0 1 0 15,3-4-55-15,-3-2-10 0,2-2-3 0,-2-4 0 0</inkml:trace>
  <inkml:trace contextRef="#ctx0" brushRef="#br0" timeOffset="79264.514">14769 17415 1168 0,'0'13'33'0,"3"-5"7"0,-3 0-32 0,0 3-8 16,3 2 0-16,-3 5 0 0,0-2 32 0,0 5 5 0,3-2 1 15,-3-1 0-15,0 1 40 0,0-3 8 0,0 0 2 0,0 0 0 16,2-3-16-16,-2 0-4 0,3 0 0 0,-3 0 0 16,0-7-17-16,0 2-4 0,0-3-1 0,0-5 0 15,0 0-18-15,0 0-3 0,0 0-1 0,0 0 0 16,0 0-8-16,0 0-1 0,0-8-1 0,3 0 0 15,-3-2-14-15,0-4 0 0,3-4 0 0,0 5 0 16,-3-1 0-16,3-7 0 0,3 3 0 0,-3-1-10 16,0-2 10-16,3 8 0 0,-3-6 0 0,3 3 0 15,0 0 0-15,0 3 0 0,0 0 0 0,0 5 0 16,0 0 0-16,-3-2-8 0,3 10 8 0,0-6-8 16,3 6-3-16,-3 3 0 0,0 0 0 0,-6-3 0 15,3 13 11-15,3 0-8 0,0 0 8 0,-1 6-8 16,1 5 8-16,0-3 0 0,0 0 0 0,0-3 0 15,0 6 0-15,0-3 12 0,-3 1-2 0,3-4-1 16,0 1-9-16,3-4 0 0,-3 1 0 0,-3-5 8 16,6 0-16-16,0-4-4 0,-3 4-1 0,0-8 0 15,3 2-136-15,-3-5-27 0,3-5-6 0</inkml:trace>
  <inkml:trace contextRef="#ctx0" brushRef="#br0" timeOffset="79697.6818">15161 17399 1370 0,'0'0'39'0,"0"0"8"0,0 0-38 0,-5 5-9 0,-1-5 0 0,3 8 0 0,-3-5 74 0,0 0 13 15,-3 7 2-15,3-2 1 0,3 0-19 0,-6 3-4 16,3-3-1-16,0 10 0 0,0-5-10 0,3 3-1 16,-3 0-1-16,3 0 0 0,0 2-9 0,3-4-1 15,0 4-1-15,3 1 0 0,0-6-26 0,0 3-5 16,3-3 0-16,0 0-1 0,0 0-11 0,3-2 0 15,0-3 0-15,0-3 0 0,3 3 0 0,0-8 0 0,-4 6 0 16,4-6 0-16,3 0 0 0,-3 0 0 16,3-6 0-16,0 4-11 0,0-4 11 0,0 1-10 0,0-8 10 0,-1 5-10 15,1-3 1-15,0-2 0 0,-3 0 0 0,0-3 0 16,-3 0 9-16,0-5-12 0,-6 2 12 16,6-2-12-16,0 3 12 0,-6-1 0 0,0-2-9 0,0 2 9 31,-3 6-26-31,-3 0-1 0,-3 0 0 0,0 5 0 0,0-3 27 0,-3 3-10 0,0 0 10 0,3 3 0 15,-6 5 0-15,6 0 0 0,-3 5 0 0,0 1 0 16,0 2 0-16,0 0 0 0,1 5 0 0,2 0 0 16,-3 6 20-16,6-1 5 0,0 3 1 0,0 0 0 15,3 3 1-15,0-3 0 0,3 3 0 0,3-3 0 16,0 3-8-16,3-3-2 0,-1-2 0 0,4-3 0 16,3 0-6-16,0-8-2 0,3 5 0 0,3-5 0 15,-3-3-9-15,3 0 0 0,-1-2 0 0,1-6 0 16,3-2-44-16,0 0-4 0,0-3 0 0,-1 2-948 15</inkml:trace>
  <inkml:trace contextRef="#ctx0" brushRef="#br0" timeOffset="80263.4202">16421 16986 1882 0,'0'0'41'0,"-6"0"9"0,-3-2 2 0,3-4 1 0,0 1-42 0,3 0-11 0,-3-3 0 0,0 0 0 15,0-3 0-15,-3 6 0 0,0-3 0 0,0 0 0 16,3-5 0-16,-3 2 0 0,0-2 0 0,0 2 8 16,0-4 2-16,-2 1 0 0,-1 1 0 0,-3 0 0 15,3 0 2-15,0-1 0 0,0 7 0 0,-3-1 0 16,6 2 0-16,-3 1 1 0,0 5 0 0,4 0 0 16,-4 0-13-16,3 8 0 0,0-3 0 0,0 8 0 15,0 1 0-15,3 7-18 0,0 3 4 0,0 2 1 16,3 1 2-16,3 7 1 0,-3 3 0 0,3 3 0 15,0 5 10-15,0-6 0 0,0 1 0 0,0 2-8 16,0-2 8-16,0-6 0 0,3 6 8 0,-3 0-8 0,0-8 14 16,3 7-2-16,0 1 0 0,-3-8 0 0,0 2-12 15,3-5 9-15,3 0-9 0,-3-5 8 0,0-3-24 0,0-2-4 0,0-1-2 0,0-4-557 16,0-6-111-16</inkml:trace>
  <inkml:trace contextRef="#ctx0" brushRef="#br0" timeOffset="81076.0626">15915 17412 1825 0,'6'-8'40'0,"-6"8"8"0,2-8 1 0,1 0 3 0,3-2-41 0,0-3-11 16,0 7 0-16,0-2 0 16,3-5 0-16,0 8 0 0,3 0 0 0,0-3 0 0,-3 8 0 0,3-6 0 15,6 4 0-15,-3-4 0 0,-1 6 0 0,4 0 0 16,0 6 0-16,0-6 0 0,0 2 0 0,0 4 0 15,-3-1 0-15,2 0 0 0,1 3 0 0,0-3-11 16,0 3 3-16,0 0 0 0,-3 3-11 0,-3-3-1 16,0 5-1-16,-3-2 0 0,2-1 21 0,-2 1-11 15,0-3 11-15,-3 5-8 0,0-8 8 0,-3 9 0 16,-3-14 0-16,3 5 0 0,-3-5 0 0,0 0 16 16,0 0-4-16,0 0-1 0,0 0 4 0,0 0 1 15,0 0 0-15,3-5 0 0,0-1 6 0,-3 4 2 0,0-9 0 16,3 3 0-16,-3 0-7 0,3-2-1 0,-6-4 0 15,3 6 0-15,3-5-1 0,0 3-1 0,-3 2 0 0,3-6 0 16,0 6-14-16,0-2 8 0,0 2-8 16,0-3 0-16,3 3 0 0,-3 0 0 15,3 1 0-15,0-4 0 0,0 6 0 0,0-3 0 0,3 2 0 0,0-2 0 16,-1 3 0-16,1 3 0 0,-3-4 0 0,3 6 0 16,0-5 0-16,0 5 0 0,0 0-8 0,3 0 8 15,-3 0-10-15,3 0 2 0,-3 0 0 0,-3 5 0 16,3-5-2-16,-3 6 0 0,2-4 0 0,-2 3 0 15,-6-5 10-15,6 0-12 0,0 6 12 0,0-4-12 16,-6-2 12-16,0 0 0 0,6 0 0 0,-6 0 0 16,0 0 0-16,0 0 0 0,0 0 0 0,0 0 0 15,0 0 0-15,0 0 0 0,0 0 8 0,0 0-8 16,-3 6 8-16,3 2-8 0,-6-3 8 0,3 3-8 0,-6-3 11 16,6 6-3-16,-3-3 0 0,3 0 0 0,-5 2 3 0,2-2 0 15,3 5 0-15,0 1 0 0,-3-1-11 0,3 0 8 16,0 0-8-16,3 6 8 0,0-6-8 0,0 6 0 15,0-6 0-15,3 5 8 0,3-2-8 0,0 3 0 16,0-6 0-16,-3 0 0 0,5 0 0 0,-2 1 0 16,3-4-9-16,0-2 9 0,0-3 0 0,0-2 0 15,0 2 0-15,0-2 0 0,-3-6 0 0,3 3 0 16,0-5 0-16,0 2 9 0,0-7-1 0,-3 7 0 16,-3-7 0-16,3-4 0 0,0 1 0 0,-3 0 0 15,-3 2 0-15,0-2 0 0,0-3-8 0,0 3-11 0,0 0 3 16,-3 0 0-16,-3 2 8 0,3-2 0 0,3 7 0 15,-3-1-8-15,-3-1 8 0,3 2 0 0,3 6 0 0,0 0 0 16,0 0 8-16,0 0-8 0,0 0 10 0,0 0-10 16,0 11 0-16,-3-3 0 0,0 5 0 0,3-5-10 15,3 3 10-15,0-3 0 0,-3 5 0 0,0 0 0 16,3 0 0-16,0 0 0 0,0-2 0 0,0-3 0 16,-3 0-20-16,6-3-3 0,2 0 0 0,1-2 0 15,-9-3-53 1,6 0-12-16,0-3-1 0,3-2-440 0,0-3-88 0</inkml:trace>
  <inkml:trace contextRef="#ctx0" brushRef="#br0" timeOffset="81810.3501">16781 17338 1220 0,'0'0'27'0,"0"0"5"0,0 0 2 0,0 0 0 16,0 0-34-16,3 8 0 0,-3 3 0 0,6-3 0 16,3 5 65-16,-6-3 7 0,-3 4 0 0,3-1 1 0,3 3-18 0,-4-3-4 15,1 0-1-15,-3 6 0 0,3-1 1 0,0-2 0 16,3-3 0-16,0 3 0 0,0-3-2 0,-6 1 0 15,0-6 0-15,0 2 0 0,0-2-12 0,3-3-2 16,0-2-1-16,-3-3 0 0,0 0-15 0,6 0-3 16,-6 0-1-16,0 0 0 15,0 0 0-15,3-13 0 0,3-6 0 0,-3 3 0 0,-3-2-15 0,3-1 0 16,3 4 0-16,0-9 0 0,-3 5 0 0,3 3 0 16,-3-2 0-16,0-1 0 0,6 1 0 0,-3 2 0 15,-3-3 0-15,0 6 0 0,6 5-8 0,-3-2 8 16,-3 4-12-16,0-2 12 0,-1 6 0 0,-2 2 0 0,0 0 12 15,0 0-3-15,0 0-9 0,3 8 0 0,3 0 0 0,0 0-11 16,-6 2 11-16,3 3 0 0,0-5 8 16,0 6-8-16,0 1 0 0,-3 1 0 15,0-5 0-15,3 2 8 0,3 0-8 0,-3-5 0 0,-6 6-8 0,3-7 8 16,3 4 0-16,-3-11 9 0,0 0 0 0,0 0 0 16,0 0 0-16,3 8 0 0,-3-8 0 0,0 0 0 15,0 0-9-15,6-8 0 0,0 3 0 0,-3-3 8 16,-3-3-8-16,3-2 8 0,0 0-8 0,0 5 8 15,3-5-8-15,-3 2 0 0,-3 0 0 0,3 1-11 16,3-3 11-16,-6 7 0 16,0-2 0-16,0 0-8 0,0 3 8 0,0 5 0 0,0 0 0 0,0 0-8 15,0 0 8-15,0 0-10 0,0 0 10 0,3 8-10 0,0-3 10 16,0 3 0-16,3 3 0 0,0 2 0 0,0-5 0 16,0 5 0-16,-6 1 0 0,6-1 0 0,5-3-11 0,-2-2 11 15,0 6-13-15,0-7 5 0,3 4 8 0,0 2 0 16,3-5 0-16,-6 0-8 0,0-3 8 0,3 1-12 15,6-4 12-15,-7-2-12 0,-5-2 12 0,6-4 11 16,0 1-3-16,3-3 0 0,0-5-18 0,-6 0-4 16,-3 0-1-16,3-1 0 0,3-4 15 0,-3 2-9 15,-6-3 9-15,3 1-8 0,2-3 8 0,-2 2-10 16,-6 1 10-16,-3-1-10 0,0 3-12 0,-2 3-2 16,2 0-1-16,-3 0 0 0,-6 2 16 0,3 3 9 15,3 3-10-15,-3 2 10 0,-6 0 0 0,0 3 0 0,3 3 11 0,3 0-3 16,6 5 1-16,-3 2 1 0,0-2 0 0,0 5 0 15,6 6 18-15,0-6 4 0,0 8 1 0,-3-2 0 16,3-1-5-16,3 1 0 0,9 2-1 0,-3-2 0 16,3-1-19-16,3-2-8 0,0-3 0 0,3 0 8 15,-6 1-8-15,6-4 0 0,2-2 0 0,1 3 0 16,-3-9-12-16,0-2 3 0,0 0 0 0,0-2 0 31,3-4-23-31,-4 1-4 0,-2 3 0 0,3-9-626 16,-3 6-125-16</inkml:trace>
  <inkml:trace contextRef="#ctx0" brushRef="#br0" timeOffset="85001.3521">18516 16698 993 0,'0'-19'21'16,"0"17"5"-16,3-9 1 0,-3 3 2 0,0-2-29 0,0 2 0 0,3-3 0 0,-3 0 0 0,0 1 76 0,0 5 8 15,0-3 3-15,0 2 0 0,0-2 4 0,0 8 1 16,-3 0 0-16,3 0 0 0,0 0-34 0,0 0-6 16,-6-2-2-16,0 4 0 0,0-2-16 0,0 8-3 15,-3 3-1-15,3-3 0 0,-3 10-19 0,0 1-11 16,-2 2 12-16,-1 3-12 0,0 2 0 0,-3 3 0 16,3 9 0-16,-3-4 0 0,3 6 0 0,0-3 0 15,0 5 0-15,3 3 0 0,1 8 0 0,5-3-9 16,-3 8 9-16,3-5 0 0,3-2 0 0,3-4 0 15,0 3 0-15,3-2 8 0,2 2-8 0,1-2 0 0,3-3 0 16,0-5 8-16,3-1-26 0,-3-7-5 0,3 5-1 16,0-8 0-16,-3-2-84 0,3-4-16 0,-4-7-4 0,1 3-571 15</inkml:trace>
  <inkml:trace contextRef="#ctx0" brushRef="#br0" timeOffset="85466.103">18727 17333 1450 0,'-3'13'32'0,"3"0"6"0,3-2 2 0,-3 5 1 0,6 2-33 0,-3 1-8 0,-3-1 0 0,3 4 0 16,3-1 8-16,-3 2-8 0,3-1 12 0,-3-4-4 15,3 1 16-15,-3-1 4 0,0-5 0 0,0 1 0 16,3-4 20-16,-3 1 4 0,0-3 0 0,0-3 1 16,0 3-15-16,-3-8-3 15,0 0-1-15,0 0 0 0,9 0-2 0,-3 0-1 0,3-3 0 0,-3-7 0 16,3 2 4-16,0-3 1 0,-1-5 0 0,1-2 0 16,0-3-14-16,-3-3-2 0,3 5-1 0,0-2 0 15,0 0-19-15,0 3 8 0,0-1-8 0,0 0 0 16,0 4 10-16,-3 1-10 0,3 4 8 15,-3-3-8-15,0 5 0 0,3 2 8 0,-7-2-8 0,4 8 0 0,-6 0 0 16,0 0 8-16,9 0-8 0,-3 0 0 0,0 8 0 0,-3-2 0 16,0 7 8-16,0-3-8 0,0 1 0 0,0 5 8 15,-3 0-8-15,0 2 8 0,0 1-8 0,0 2 0 16,0-3 0-16,0 4 8 0,0-4-8 0,0 3 0 16,0-2 0-16,3-6 0 15,-3 6-32-15,3-11-1 0,0 2-1 0,0-2 0 16,-3-8-128-16,6 0-26 0,0 5-4 0,0-5-2 15,0-5 70-15,3 0 15 0,-3-3 2 0</inkml:trace>
  <inkml:trace contextRef="#ctx0" brushRef="#br0" timeOffset="85716.1304">19222 17402 1180 0,'0'0'26'0,"0"0"6"0,0 0 0 0,0 0 1 0,0 0-33 0,0 0 0 16,0 0 0-16,0 0 0 0,0 0 104 0,0 0 13 0,0 0 3 0,-6 2 1 15,0 9-68-15,3-3-13 0,0 5-4 0,0 0 0 16,3 1-8-16,-3-1-1 0,3 5-1 0,0-2 0 15,0 0-10-15,3 0-1 0,-3-3-1 0,3 6 0 16,3-6-14-16,0-3 9 0,0 1-9 0,-1-6 8 16,4 6-8-16,-3-8 12 0,3 2-12 0,0-5 12 15,0 0 15-15,-3 0 3 0,3-5 1 0,0 2 0 16,-3-2 13-16,0-3 4 0,0-3 0 0,0 6 0 16,-3-3-6-16,0 0-1 0,-3-3 0 0,0 3 0 15,0 3-17-15,0-3-3 0,-3 3-1 0,0 2 0 16,3-2-12-16,-3 0-8 0,0-1 10 0,3-2-10 15,-3 6-24-15,0-4-10 16,3-1-2-16,3-4-668 0,0-2-132 0</inkml:trace>
  <inkml:trace contextRef="#ctx0" brushRef="#br0" timeOffset="85950.5286">19439 16910 1437 0,'0'0'40'0,"0"0"10"0,0 0-40 0,0 0-10 16,0 10 0-16,0-2 0 0,0 5 48 0,0 6 7 16,0-6 1-16,3 11 1 0,0 0 0 0,-3 5 0 15,3 3 0-15,-3 2 0 0,3-2-29 0,0 2-7 16,-3 6-1-16,0-3 0 0,0-3-3 0,0-2-1 16,0 2 0-16,0-2 0 0,0 2-16 0,-3-2 10 15,3 5-10-15,0-5 8 0,0-3-8 0,0 3-14 16,0-6 3-16,-3-2 1 15,3-3-68-15,0 0-14 0,0-2-2 0</inkml:trace>
  <inkml:trace contextRef="#ctx0" brushRef="#br0" timeOffset="86101.7951">19406 17428 1774 0,'0'0'39'0,"0"0"8"0,3-5 1 0,3 0 3 0,3-3-41 0,0 2-10 15,-3-2 0-15,6 3 0 0,0 0 47 0,0-3 7 0,-1 3 2 0,7-3 0 16,3 2-56-16,0-2-18 0,3 0 0 0</inkml:trace>
  <inkml:trace contextRef="#ctx0" brushRef="#br0" timeOffset="86651.3602">20237 16740 1668 0,'0'0'47'0,"0"0"11"0,0 0-46 0,0 0-12 0,0 0 0 0,0 0 0 16,0 0 17-16,3 5 2 0,-1 6 0 0,1 2 0 15,0 3 9-15,3 3 3 0,-3 2 0 0,0 3 0 16,0 2-17-16,-3 1-3 0,3 4-1 0,-3 4 0 0,-3-4-10 15,3 9 12-15,-3-3-12 0,0-2 12 0,0-1-12 0,-3 0 12 16,3 1-12-16,0-3 12 0,-2-3-12 0,2 2 0 16,-3-4 0-16,3-1 8 0,0 1-8 0,0-1 0 15,0-2 0-15,3-3-11 16,0 3-33-16,-3-5-8 0,3-4 0 0,0-4-723 16</inkml:trace>
  <inkml:trace contextRef="#ctx0" brushRef="#br0" timeOffset="87359.8464">20192 17124 1321 0,'0'0'37'0,"0"0"9"0,9 5-37 0,-3 0-9 0,3-2 0 0,0 2 0 15,0-5 22-15,2 3 2 0,1 0 1 0,0-3 0 16,3-6-1-16,0-4 0 0,3 2 0 0,0-5 0 15,0-6 0-15,-1-2 0 0,1 0 0 0,0-3 0 16,0 3 22-16,0-6 4 0,0 1 1 0,0-1 0 16,-6 4-18-16,2-4-3 0,-2 6-1 0,0-3 0 15,-3 8-18-15,0-2-11 0,-3 5 12 0,-3-1-12 16,0 4 13-16,0-4-4 0,0 9-1 0,0 3 0 16,-3 2-8-16,0 0 12 0,0 0-12 0,-3 7 12 15,3 7-12-15,-3 4 0 0,3 9 0 0,-3-1 8 16,3 6-8-16,-3 2 0 0,0 3 0 0,0 3 0 15,3 5 0-15,-3-5 0 0,0 5 0 0,-3-6 0 0,3 1 0 16,-3-6 0-16,3-2 0 0,-3 5 0 0,3-2 0 0,-3-9 0 16,0 6 0-16,0-6 0 0,1-2 18 0,2 3 2 15,3-12 0-15,-3 4 0 0,3-6-1 0,0 0 0 16,0-5 0-16,0-2 0 0,3-1-2 0,-3-5 0 16,0 0 0-16,5-8 0 0,1-3-6 0,0-2-2 15,0-3 0-15,0-2 0 0,3-6-9 0,0 5 0 16,-3-2 0-16,0 0 8 0,0-3-8 0,3 3 0 15,-3 3 0-15,0 2 0 0,0 0 0 0,0 0 0 16,-3 5 0-16,0-2 0 0,-3 5 0 0,3 3 0 16,-3 5 0-16,0 0 0 0,0 0-10 0,0 0 10 0,0 0-13 15,3 11 5-15,0-4 0 0,0 1 0 16,0 3 0-16,0-3 0 0,-3 5 8 0,6-2 0 16,-3-3 0-16,2 0-8 0,1 2 8 0,3-2-10 0,-3-3 10 15,3-2-10-15,0-3-2 0,0 5 0 0,3-5 0 0,-3-5 0 16,6 2 12-16,-3-2-8 0,0 0 8 0,0-8-8 15,5 5 8-15,-5-6 0 0,3 1 0 0,-6 0 0 16,3 0 41-16,-6 0 14 0,3 2 2 0,0-2 1 31,-3 0-106-31,-6-1-20 0,3 9-5 0,-6-3-1 0,3 0 62 0,-3 3 12 0,0 0 0 0,3 5 8 0,-6 5 0 0,0-5 0 16,-3 5 0-16,0 3 0 0,6 0 9 0,-3 3 3 16,0 2 0-16,-3 3 0 0,3 0 3 0,3-1 1 15,3 4 0-15,-3 2 0 0,3-2-5 0,0-1-1 16,0-5 0-16,6 6 0 0,0-3-18 0,0-6 0 15,3 4 0-15,0-6 0 0,3 2 0 0,3-2 0 16,0-3 0-16,6-2-656 16,-1 2-127-16</inkml:trace>
  <inkml:trace contextRef="#ctx0" brushRef="#br0" timeOffset="88453.1067">21606 17222 979 0,'0'0'21'0,"0"0"5"0,0 0 1 0,0 0 1 0,-6 5-28 0,3 3 0 16,0 3 0-16,0-4 0 0,0 1 52 0,3 8 6 15,0-2 1-15,0-4 0 0,3 6 13 0,-3-3 4 16,-3 0 0-16,6 1 0 0,-3-1-16 0,3-5-2 16,-3 5-1-16,0-5 0 0,3 3-3 0,0-3-1 15,-3-8 0-15,0 0 0 0,0 0-6 0,0 0-2 0,0 0 0 16,0 0 0-16,0 0-2 0,0 0-1 0,0 0 0 0,0 0 0 15,0 0-8-15,0-8-2 0,0 2 0 0,3-2 0 16,-3-2-16-16,0-3-3 0,0-1-1 0,0 1 0 16,3 0-12-16,-3 0 9 0,3-1-9 0,-3 1 8 15,3 0-8-15,-3 0 0 0,3-1 0 0,0 7 0 16,0-4 0-16,0 3 0 0,0 3 0 0,0-3 0 16,0 3 0-16,0 2 0 0,-3 3 0 0,0 0 0 15,8-3 0-15,-2 1-11 0,0 2 11 0,3 2-8 16,-3 1 8-16,0 0-13 0,6-3 5 0,-6 0 8 15,0 5-17-15,-6-5 4 0,0 0 1 0,15 0 0 16,-3 5 12-16,-12-5 0 0,0 0 0 0,0 0 0 16,9 0 0-16,0 3 0 0,-9-3 0 0,3 0 0 15,-3 0 0-15,0 0 0 0,0 0 0 0,0 5 0 0,0-5 0 0,0 0 0 0,0 0 12 0,0 0-12 16,0 0 0-16,-3 8-9 0,0-3-1 0,6 8 0 16,-3-7 10-16,0 2 0 0,-3 5 0 0,3 0 8 15,-3-2-24-15,3 2-4 0,-3 0 0 0,3 0-1 16,0 1 21-16,3-1 0 0,3 0 0 0,-6 0 0 15,6-5-10-15,0 6 10 0,2-9 0 0,-2 3-9 16,3-3 9-16,-9-5 0 0,9 0-9 0,3 0 9 16,-3 0 0-16,0-5 0 0,-3-1 12 0,3-1-4 0,0-1 12 15,-6-6 1-15,6 4 1 0,-3-3 0 0,-3-1 3 16,0 6 1-16,-3-5 0 0,0 0 0 0,-3 2 7 0,3 1 2 16,0-1 0-16,0-2 0 0,0 5-35 0,-3-3 0 15,0 3-15-15,3 1 5 16,0 1-13-16,0 1-2 0,0-3-1 0,0 3-682 15,3-3-137-15</inkml:trace>
  <inkml:trace contextRef="#ctx0" brushRef="#br0" timeOffset="88890.6457">21978 16764 1443 0,'-3'11'32'0,"3"-1"6"0,0 6 2 0,-3 0 0 0,3 8-32 0,0-3-8 0,-3 5 0 0,3 1 0 16,-3-1 76-16,3 6 12 0,-3 2 4 0,0-4 0 15,3-4-40-15,0 0-8 0,0 1-2 0,-3-6 0 16,3 3-12-16,-3-6-2 0,3-2-1 0,-3-2 0 16,3-1-7-16,0-3 0 0,0-2-1 0,0-2 0 15,0-4-2-15,0-2 0 0,0 0 0 0,3 0 0 16,3 0-9-16,-6 0-8 0,6-8 12 0,0 3-12 15,0-3 9-15,3 0-9 0,-3-2 0 0,0 2 9 16,0 0-19-16,3-3-4 0,-1 6-1 0,4-3 0 16,-3 8 24-16,0-5 5 0,6 5 1 0,-3 5 0 15,0-5-28-15,0 5-6 0,3-2-1 0,-6 2 0 0,-3 3 8 16,3-3 0-16,2 9 1 0,-5-7 0 16,-6-1 11-16,3 7 0 0,-3-8 0 0,3 8 0 0,-6-5 0 0,-3 6 0 15,3-4 10-15,-3-2-10 0,1 5 23 0,-1-5-2 16,0 3 0-16,-3-3 0 0,-3 2 5 0,3-2 1 15,0 0 0-15,3-2 0 0,0-1-12 0,-3-2-3 16,3 2 0-16,6-5 0 0,0 0-12 0,-3 0 0 16,3 0 8-16,0 0-8 15,-3-5-42-15,0-3-11 0,3 2-3 0,3-2-916 16</inkml:trace>
  <inkml:trace contextRef="#ctx0" brushRef="#br0" timeOffset="89156.1128">22284 17227 1054 0,'-12'8'23'0,"12"-3"5"0,0 3 0 0,0 3 3 0,-2-3-31 0,2 0 0 0,-3 2 0 0,6-2 0 16,-1 3 92-16,-2-1 13 0,0 1 3 0,0-3 0 16,9-3-40-16,-9-5-8 0,6 8-2 0,0-3 0 15,0 3-14-15,-6-8-4 0,0 0 0 0,0 0 0 16,0 0-1-16,12-2-1 0,0-4 0 0,-12 6 0 15,6-5 6-15,3-3 2 0,-3 3 0 0,-3-3 0 16,0-3-2-16,0 3-1 0,-3 0 0 0,0 1 0 16,0-4-15-16,0 6-4 0,-6-3 0 0,6 2 0 15,0-2-13-15,-3 3-3 0,0 3-8 0,3-4 12 16,0 1-30-16,0-3-6 0,0 3-2 0,0-3-999 16</inkml:trace>
  <inkml:trace contextRef="#ctx0" brushRef="#br0" timeOffset="89387.7202">22493 16830 1897 0,'0'0'41'0,"0"8"9"0,0 5 2 0,0-2 2 0,0 10-43 0,0-2-11 15,3 2 0-15,-3 3 0 0,0-3 60 0,0 8 9 16,0 0 3-16,0 3 0 0,-3-6-36 0,0 1-8 15,3-1 0-15,-3-2-1 0,0 2-27 0,-6-4 0 16,9 1-9-16,0-2 9 0,-6-2 0 0,3 0 0 16,-3-4 0-16,3-1 0 15,-3-1-32-15,3 0-5 0,-3-2-2 0,3-3-601 0,0 0-120 16</inkml:trace>
  <inkml:trace contextRef="#ctx0" brushRef="#br0" timeOffset="89520.5997">22433 17132 1522 0,'0'0'43'0,"0"0"10"0,0 0-42 0,12 0-11 0,-3-3 0 0,0 3 0 16,3 0 55-16,0 0 9 0,0 3 1 0,6-3 1 15,-1-3-34-15,4 3-8 16,0-5 0-16,9 2-544 16,0-2-108-16</inkml:trace>
  <inkml:trace contextRef="#ctx0" brushRef="#br0" timeOffset="89942.3369">23356 16801 1904 0,'-3'-11'42'0,"0"4"9"0,3-4 1 0,0-2 1 0,0 5-42 0,0-11-11 0,-3 6 0 0,0-8 0 16,3 2 64-16,-3-2 12 0,-3-3 1 0,6 6 1 15,0-3-32-15,-9 0-6 0,9 2-2 0,-3 0 0 16,-3 4-15-16,0-4-3 0,0 6-1 0,0 0 0 16,-3 2-11-16,1-2-8 0,-1 5 12 0,0 3-12 15,-3 2 11-15,3 3-11 0,-3 0 10 0,3 3-10 16,0 7 0-16,0 1 0 0,-3 2 0 0,3 5 0 0,-3 1 0 0,6 7-8 15,1 9 8-15,-4-3-13 0,0 5 13 0,6-3-11 16,-3 3 11-16,6-3-10 0,-6 4 10 0,3 1-8 16,0-4 8-16,0 7-8 0,0 0 8 0,0-2 0 15,3 0 0-15,-9-3 0 0,3 2 0 0,0-2 0 16,-3-7 0-16,6 1 0 0,0 1 0 0,-3-6 0 16,3-2 0-16,0-3 0 0,3 1 0 0,0-4-8 15,-3-5 0-15,3 1 0 16,0-1-49-16,0-8-10 0,0-5-1 0,0 0-586 15,0 0-117-15</inkml:trace>
  <inkml:trace contextRef="#ctx0" brushRef="#br0" timeOffset="90654.6987">22924 17169 1650 0,'0'0'47'0,"0"0"9"0,3-5-44 0,0 2-12 0,6-8 0 0,-3 6 0 16,0-6 76-16,9-2 14 0,-3-3 2 0,3 6 1 15,3-3-27-15,-3-3-6 0,-1 8 0 0,-2 0-1 16,9 2-39-16,-3 1-8 0,0 0-2 0,0 5 0 16,3 0-10-16,-4 3 0 0,-2-1 0 0,3 11 0 15,-3-2 10-15,-3-3-10 0,6 5 12 0,-6 0-12 16,0 1 9-16,-3-1-9 0,0 0 0 0,2 0 9 16,-2 1-9-16,0-1 0 0,0 3 0 0,-6 0 8 15,6-3-8-15,-3 0 8 0,0-2-8 0,-3 2 8 0,3 0-8 16,-6-5 0-16,6 5 0 0,-3-2 8 0,0-3-8 15,0 0 0-15,-3-3 9 0,0-5-9 0,0 0 9 0,0 0-9 16,0 0 12-16,0 0-12 0,0 0 24 0,0 0-3 16,0 0 0-16,0 0 0 0,3-8-5 0,0-3 0 15,-3 3-1-15,0-2 0 0,9-1-15 0,-9 1 8 0,9-4-8 0,-6 1 0 16,6 3 0-16,-3-1 0 0,-1-2 0 0,4 0 0 16,0 2 0-16,0-2 0 0,0 0 0 0,0 5 0 15,3-3-11-15,0-2 2 0,-3 0 0 0,0 5 0 16,3-3-3-16,0 3 0 0,-3 3 0 0,2-3 0 0,-2 3 2 15,0 5 0-15,0-8 0 0,-6 8 0 0,6-6 10 16,0 6-13-16,-9 0 5 0,6-2 8 0,-6 2-15 0,0 0 5 16,0 0 1-16,0 0 0 0,0 0 9 0,0 0-13 15,0 0 5-15,-3 8 8 0,3 5-12 0,-3-5 12 16,-6 2-12-16,6-2 12 0,-3 6-9 16,-3-1 9-16,3-3 0 0,-3 4 0 0,3-1 9 0,0 0 9 15,1 0 2-15,-4 1 0 0,9-1-20 0,-3-5-14 16,0 5 2-16,0 0 1 0,3-2 11 0,3-3 0 15,0 2 8-15,0-2-8 0,-3 0 11 0,0-8-3 16,9 5 0-16,-1-2 0 0,-8-3-8 0,9 3 10 16,0-3-10-16,0-3 10 0,-3 0-2 0,3-2 0 0,0-3 0 15,-3 0 0-15,0-2-8 0,3 2 12 0,-3-3-12 0,0-2 12 16,0 0-12-16,-3 5 0 0,3-3 9 0,0 3-9 16,-3 0 0-16,0 0 8 0,0 3-8 0,-3 5 0 15,0 0 0-15,0 0 0 0,0 0 0 0,0 0 0 16,0 0 0-16,0 0 0 0,6 5 0 0,-3 3 0 15,-1 0 0-15,1 0 0 0,0 3 0 0,0-3 0 16,3 5 0-16,-3-2 0 0,3-4 0 0,0 7 0 16,-6-6-20-16,9 2-3 0,-3-2 0 0,0-3 0 31,0-2-44-31,-3 0-9 0,6-1-1 0,0-4-543 0,0-4-108 0</inkml:trace>
  <inkml:trace contextRef="#ctx0" brushRef="#br0" timeOffset="91285.4815">23868 17137 1396 0,'0'0'40'0,"0"0"8"0,0 0-39 0,0 0-9 16,0 5 0-16,0 3 0 0,0-2 79 0,0 2 13 16,0 2 4-16,0-2 0 0,-6 5-20 0,6-2-4 15,0-3-1-15,0 0 0 0,0 5-19 0,-3-2-3 16,3-4-1-16,0 1 0 0,0-2 1 0,0 4 0 16,0-10 0-16,0 0 0 0,0 0-14 0,0 0-3 15,0 0-1-15,0 0 0 16,0 0-16-16,0 0-3 0,3-5-1 0,6 0 0 0,-3-9-11 0,0 7 10 15,0-4-10-15,-3-2 10 0,6 0-10 0,-6 5 12 16,6-6-12-16,-3 1 12 16,-1 3-12-16,1-4 0 0,-3 6 0 0,3 0 0 0,0-2 0 0,0 7 0 15,-3-2 0-15,-3 5 0 0,0 0 0 0,0 0 0 16,0 0 0-16,0 0 0 0,0 3 0 0,0-3 0 16,6 10 0-16,-3-2 0 0,-3 3 0 0,0-3 0 15,6 5 0-15,-3-3 0 0,-3-2 0 0,0 0 0 16,3 3 0-16,-3-8 0 0,3 7 0 0,-3-10 13 15,6 3-3-15,-6-3-1 0,0 0-9 0,0 8 0 16,0-8 0-16,0 0 0 0,0 0 13 0,12-3-2 0,-6 3-1 0,-3-5 0 16,6-3-2-16,-3-3 0 0,0 1 0 0,0-1 0 15,-3-2-8-15,6 5 0 0,-1-5 9 0,-5 2-9 16,6 3 0-16,3-2 0 0,-9-1 0 0,3 0 0 16,3 6-12-16,-3 2 0 0,-3-2 0 0,0 5 0 15,-3-2 0-15,0 2-1 0,9 2 0 0,-3 3 0 16,0 3 1-16,0-2 0 0,-3 2 0 0,6 2 0 15,-3 1 3-15,0-1 1 0,3-2 0 0,2 3 0 16,-5-3 8-16,3 2-10 0,0-7 10 0,-3 5-10 16,12-3 10-16,-9-5-10 0,3 0 10 0,-3 0-10 15,0 0 10-15,0 0-12 0,-3-8 12 0,3 3-12 16,3-3 12-16,-4-2-10 0,-2 2 10 0,-3 0-10 16,3-3 2-16,-3-2 0 0,0 0 0 0,-3-1 0 15,0 1-3-15,0 0 0 0,0 5 0 0,-3-3 0 16,3 3 11-16,-9 1-10 0,9 1 10 0,-9 1-10 0,6 5-1 0,-2 0 0 15,-1 0 0-15,0 8 0 0,-3-3-4 0,9 8-1 16,-3-2 0-16,-6 5 0 0,9-3 16 0,0 3-9 16,0 0 9-16,0 2-8 15,0-4 8-15,6-1 0 0,0 5 0 0,3-4 0 0,0-6 0 0,2 5 0 0,-2-3 0 0,3-2 0 16,9-2-24-16,-3 1-4 16,0-7 0-16,6 6-900 0</inkml:trace>
  <inkml:trace contextRef="#ctx0" brushRef="#br0" timeOffset="91566.7533">24469 16087 1825 0,'0'0'40'0,"0"0"8"0,0 0 1 0,12 8 3 0,3 2-41 0,0 3-11 15,3 9 0-15,3-4 0 0,-1 14 72 0,1-6 12 16,9 11 2-16,-3-2 1 0,-3 4-27 0,8 9-4 16,-8 0-2-16,3 2 0 0,3 8-10 0,-3-2-1 31,-4 2-1-31,-2 0 0 0,-3-2-10 0,3 7-3 16,-12-2 0-16,0 3 0 0,0 2-29 0,-15-3 8 0,-3-2-8 0,-3 8 0 0,-3-3 0 0,-9 5 9 0,-9 4-9 0,1 7-1152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40:09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5940 5215 1713 0,'0'0'48'0,"0"0"12"0,0 0-48 0,0 0-12 0,-3-5 0 0,3 5 0 16,0-6 12-16,0 6 1 0,-3-5 0 0,3 5 0 15,3-5-13-15,0-1 9 0,3 1-9 0,0 3 8 16,0-4-8-16,3 1 0 0,3 2 0 0,-3-2 0 15,3 0 0-15,0 2 0 0,5-2 10 0,-2 0-10 16,3-1 0-16,0 1 0 0,3-3-12 0,-3 0 3 16,0 0 9-16,-1-2 0 0,1 2 0 0,0-3-8 15,0-2 8-15,0 2 0 0,3-2 8 0,-3 5-8 0,2-3 16 16,1 4 0-16,3-1-1 0,-3 2 0 0,0 4-15 0,3-1 9 16,-4 0-9-16,1 3 8 0,3 0-8 0,0 0 0 15,-3 3 0-15,2 0 0 0,-2-3 0 0,0 0 0 16,-3 0 0-16,3 0 8 0,-3 0-8 0,0 0 0 15,2-3 0-15,1 0 0 0,0 1 0 0,0-1 12 16,3 0-12-16,0-2 12 0,-1 0-12 16,4 2 8-16,0-2-8 0,0 2 8 0,2-2-8 0,-2 0 12 15,3-1-12-15,0 4 12 0,-3-4 3 0,-4 1 1 16,1 0 0-16,0 0 0 0,3 2-2 0,-3-2 0 16,2-1 0-16,-2 1 0 0,3 0-3 0,3-1-1 15,0 1 0-15,2-3 0 0,1 0-10 0,0 0 0 0,2-2 0 0,-2-3 8 16,0-1-8-16,-3 1 0 0,-1-3 0 0,1-2 8 15,0-1-8-15,3-2 0 0,2-3 0 0,1-2 0 16,0 2 0-16,6-3 8 0,-4 1-8 0,1 2 0 16,-6 0 0-16,-1 1 8 15,-2-4-8-15,0 6 0 0,0-3 0 0,-3 0 0 16,-1 0 0-16,1 6 0 0,-3-3 0 0,-3 2 0 0,3 1 0 0,-1 2 0 31,-5 0-55-31,3 0-3 0,0 3-1 0,0 0-772 0</inkml:trace>
  <inkml:trace contextRef="#ctx0" brushRef="#br0" timeOffset="671.9561">9009 3569 1249 0,'0'0'27'0,"0"0"5"0,0 8 2 0,0 0 2 15,-3 0-28-15,3 0-8 0,0 0 0 0,-3 3 0 0,3 2 55 16,0-3 9-16,0 4 3 0,3 1 0 0,-3 4-35 0,0 2-6 16,3-2-2-16,-3 4 0 0,3 4 8 15,-3 10 2-15,3-3 0 0,0 1 0 0,0-4 2 0,-3 4 1 16,0-1 0-16,3 1 0 0,-3-6-13 0,0 3-4 16,0-1 0-16,0-2 0 0,-3-5-6 0,3-3-2 15,0 3 0-15,0-3 0 0,0-2-4 0,-3-3-8 16,3 0 11-16,-3-3-11 0,3-3 0 0,0-2-12 15,3 0 0-15,-3-2 0 16,3-1-122-16,-6-5-24 0,3-5-5 0,3-1-1 0</inkml:trace>
  <inkml:trace contextRef="#ctx0" brushRef="#br0" timeOffset="1021.0158">9089 3789 1296 0,'0'0'28'0,"0"0"7"0,0 0 1 0,-3 10 0 0,-3 1-36 0,6-11 0 0,-3 11 0 0,-3 2 0 16,-2 3 68-16,5-3 6 0,0 0 2 0,3 0 0 16,-3 3-32-16,3 0-7 0,-3 0-1 0,6 0 0 15,3 2-12-15,-6 1-2 0,3-1-1 0,2 1 0 16,4-3-4-16,-3 0-1 0,3 0 0 0,0-6 0 16,0 1-3-16,0-1-1 0,3-2 0 0,-3-5 0 15,3-3-1-15,3 0-1 0,0 0 0 0,-4-3 0 16,4-5 11-16,0 0 3 0,-3 0 0 0,3-2 0 15,-3-3 13-15,0-1 3 0,3 1 1 0,-9 0 0 16,3-3-4-16,-3 3-1 0,0-3 0 0,-6 0 0 0,0-5-8 16,0 2-1-16,-3 1-1 0,-3-1 0 0,0 1-3 0,-3-1-1 15,0 1 0-15,-3 5 0 16,3 2-2-16,0-5 0 0,-3 8 0 0,3-2 0 0,-3 4-10 0,3 1-2 16,-3 2-8-16,6 1 12 0,-2 2-12 0,-4 2-18 0,3 4 4 15,3-4 1 1,0 4-34-16,3-1-6 0,3-5-2 0,-3 8 0 15,0-3-115-15,3 0-23 0,3 6-5 0</inkml:trace>
  <inkml:trace contextRef="#ctx0" brushRef="#br0" timeOffset="1380.2524">9405 3694 1074 0,'9'-14'30'0,"-9"14"8"0,3 8-30 0,0-2-8 0,0-4 0 0,0 4 0 16,0 4 92-16,0-7 16 0,-3 5 4 0,-3 0 1 15,0 2-44-15,3 1-9 0,-3-3-1 0,3 5-1 16,0 0-28-16,0 3-6 0,0-3 0 0,3 3-1 0,-3 0-11 0,3-3-3 16,0 3 0-16,-3-5 0 0,-3-1 1 0,6-2 0 15,3 3 0-15,0-3 0 0,2-3-2 0,1 0 0 16,-3-2 0-16,6-3 0 0,0-3 13 0,0 1 3 16,-3 2 0-16,3-8 0 0,0 0 15 0,-3-3 3 15,0 1 1-15,0-1 0 0,0-2-5 0,-1 0-1 16,1-1 0-16,-6 1 0 0,0 3-11 0,0-6-2 15,-3 0-1-15,0 3 0 0,0-6-5 0,-6 6-1 16,3 0 0-16,-3-3 0 0,0 3-1 0,-2-1 0 16,-1 1 0-16,0 2 0 0,3 1-16 0,-3 2 8 0,-3 0-8 15,3 3 0-15,0-1 0 0,3 4-9 0,0-1-1 16,0 1 0 0,0-1-34-16,6 3-8 0,0 0 0 0,0 0-1 15,0 0-72-15,0 0-15 0,0 0-2 0,6 5-690 0</inkml:trace>
  <inkml:trace contextRef="#ctx0" brushRef="#br0" timeOffset="1661.7183">9726 3580 1288 0,'0'0'28'0,"0"10"7"0,0 1 1 0,0 2 0 0,0-5-36 0,0 3 0 0,-3 5 0 0,0-3 0 16,3 3 78-16,0 0 9 0,-3 2 1 0,3 1 1 15,0-1-37-15,0 1-8 0,0-1-2 0,3-2 0 16,3-3-26-16,0-2-4 0,0-3-2 0,3 0 0 15,0-3-10-15,0 0 12 0,3-5-12 0,0-2 12 16,0-1-2-16,3 0 0 0,-1-5 0 0,1 1 0 16,0-4 16-16,-3 3 3 0,0-11 1 0,-3 1 0 0,3-3 13 15,-3 2 2-15,0 1 1 0,-3-1 0 0,-3 1 14 16,-3-1 4-16,-3 1 0 0,0-1 0 0,-6 3-20 0,0-2-3 16,0-1-1-16,-3 3 0 15,-6 3-10-15,3 0-2 0,0 2-1 0,1 3 0 0,-1 3-18 16,3-3-9-16,-3 3 10 0,0 2-10 0,3 3-10 0,3 3-8 15,0 2-2-15,-3 3 0 16,6-3-140-16,0 3-29 0,0 3-6 0</inkml:trace>
  <inkml:trace contextRef="#ctx0" brushRef="#br0" timeOffset="5450.8699">10700 3112 1566 0,'0'0'34'0,"0"0"7"0,0-8 2 0,0 2 1 0,-3-2-35 0,3 3-9 15,-3 0 0-15,0 2 0 0,3-2 63 0,0 5 10 16,0 0 3-16,0 0 0 0,0 0-42 0,0 0-8 15,0 0-2-15,0 0 0 0,0 0-9 0,0 0-3 16,3 5 0-16,3 6 0 0,0-1-2 0,0 6-1 16,-3 0 0-16,2 5 0 0,-2 0-9 0,3 3 12 15,-6 5-12-15,3 0 12 0,0 3-12 0,-3 3 12 16,3 2-12-16,-3-6 12 0,0 4 0 0,0-4 1 16,0 1 0-16,0-3 0 0,0 3-2 0,0-5-1 15,0-1 0-15,-3-5 0 0,3 0-10 0,0 0 10 0,-3-2-10 16,3-3 10-16,3 0-10 0,-3 0 0 0,0 0 0 0,0-6 8 15,0 1-8-15,0-3-12 16,0 2 2-16,0-2 1 16,0-3-23-16,0-2-5 0,0-6-1 0,0 1 0 15,0-1-18-15,-3 3-3 0,3-5-1 0,-3 0-492 0,3-1-98 0</inkml:trace>
  <inkml:trace contextRef="#ctx0" brushRef="#br0" timeOffset="5904.0363">10527 3522 1155 0,'0'8'25'0,"0"-8"6"0,3 7 1 0,-3-7 0 0,0 0-32 16,9 3 0-16,-3-3 0 0,3-3 0 0,0 1 56 0,0-1 5 16,0 1 1-16,-1-1 0 0,4-2-21 0,-3 5-4 15,3-3-1-15,-3 0 0 0,3 3-6 0,0 0-2 16,-3 0 0-16,0 0 0 0,3 0-8 0,0 3-3 15,-3 0 0-15,2 2 0 0,-2 3-4 0,3 0-1 16,-3 0 0-16,0 2 0 0,3 1-12 0,-3-3 0 16,-3 2 8-16,0 1-8 0,-3 2 0 0,3-5 0 15,0 5 0-15,0-2 0 0,-6-11 0 0,0 0 9 16,0 0-9-16,3 5 8 0,-3-5 11 0,0 0 1 16,0 0 1-16,0 0 0 0,0 0 73 0,0 0 14 15,0-8 4-15,-3 0 0 0,3 0-102 0,-3 1-20 16,3 1-4-16,-3-2-1 0,0 3 35 0,0-6 8 0,3 1 0 15,-3 2 1-15,3-3-8 0,0 3-1 0,0-5-1 0,0 3 0 16,6-1-11-16,-3 3-8 0,-3 0 9 0,6-2-9 16,0-1 0-16,0 0 0 0,-3 3 0 0,3 0 0 15,0 1 0-15,-1-1 0 0,4 2 0 0,-9 6 0 16,3-8 0-16,6 6 0 0,0-1 0 0,-3 0-10 16,-6 3 0-16,6 0 0 0,3 0 0 0,0 0 0 15,-3 0-6-15,0 3-2 0,3-3 0 0,-3 3 0 16,0-3-10-16,-6 0-3 0,0 0 0 15,9 2 0-15,-3 1-41 0,0 0-8 0,0-1-1 16,-6-2-498-16,0 0-99 0</inkml:trace>
  <inkml:trace contextRef="#ctx0" brushRef="#br0" timeOffset="6079.8229">11060 3442 1321 0,'0'8'28'0,"0"3"7"0,0-3 1 0,-3 5 2 0,3-5-30 0,0 0-8 15,-3 2 0-15,3-2 0 0,-3 0 44 0,3 0 8 16,-3 0 2-16,3-8 0 0,0 5-30 0,-3 3-5 16,3-2-2-16,0-6 0 0,0 0-8 0,0 0-1 0,0 0-8 0,0 0-466 15,0 0-100-15</inkml:trace>
  <inkml:trace contextRef="#ctx0" brushRef="#br0" timeOffset="6642.3363">11259 3366 1008 0,'-3'-16'28'0,"0"13"7"0,-3 3-35 0,3 3 0 15,-3-3 0-15,0 0 0 0,0 0 101 0,1-3 14 16,5 3 2-16,-6 3 1 0,0-3-44 0,3 5-9 0,-3 3-1 15,0 0-1-15,0 2-14 0,3 1-2 0,-3 2-1 0,3 3 0 16,0 0-16-16,0 0-3 0,0 0-1 0,3 0 0 16,0-3-3-16,0 0-1 0,3 0 0 0,0-2 0 15,0-1-10-15,3-2-1 0,0 0-1 0,0-2 0 16,-6-6-2-16,6 5-8 0,3-5 12 0,0 0-4 16,2 0 8-16,-2-5 0 0,-3-3 1 0,-3 0 0 15,0-3-1-15,3 3 0 0,-3 0 0 0,3 0 0 16,-3-2-7-16,0 2-1 0,-3 3-8 0,3-3 12 15,0 2-4-15,0-2 0 0,-6 6-8 0,3 2 12 16,0 0-12-16,0 0 0 0,0 0 8 0,0 0-8 16,0 0 0-16,0 0 0 0,0 8 0 0,0 2 0 15,-3 1 0-15,6-1-10 0,-3-2 10 0,6 3-8 16,-3-3-8-16,0 0-2 0,-3-8 0 0,9 8 0 16,0-3-22-16,0 0-5 0,-9-5-1 0,9 0 0 15,0 0-15-15,-3-2-3 0,3-1-1 0,-4-2 0 16,1-1-91-16,3-2-19 0,0-2-3 0</inkml:trace>
  <inkml:trace contextRef="#ctx0" brushRef="#br0" timeOffset="6876.7364">11381 2947 1056 0,'0'0'30'0,"0"0"6"0,0 0-28 0,0 0-8 15,0 6 0-15,0 2 0 0,0 2 72 0,0 4 12 16,0 1 4-16,0-1 0 0,3 1-53 0,0 4-11 15,-3-3-1-15,3 5-1 0,0 6 16 0,0-6 3 16,-3 2 1-16,0 7 0 0,0-1-10 0,0 2-3 16,-3 1 0-16,3-3 0 0,0 0 15 0,0-2 2 0,0-1 1 0,0-2 0 15,0-3-25-15,3-2-5 0,-3-1-1 0,3-2 0 16,0 0-16-16,3-8-19 0,-6 3 4 0,6-3 1 31,0-3-52-31,0 0-10 0,0 0-3 0,0-5-421 0,3-2-84 0</inkml:trace>
  <inkml:trace contextRef="#ctx0" brushRef="#br0" timeOffset="7140.362">11619 3262 1155 0,'0'0'25'0,"0"0"6"0,0-8 1 0,0 3 0 0,0 2-32 0,0 3 0 0,0 0 0 0,-6-2 0 16,3-1 111-16,-5 3 15 0,2 3 3 0,0-1 1 15,0 4-43-15,-3-4-9 0,3 4-2 0,0 2 0 16,3 0-44-16,0 2-10 0,0-2-2 0,3 5 0 15,0-7-20-15,6 4 0 0,-3 1 0 0,3-3-8 16,-3 0 8-16,6 2-8 0,0 1 8 0,-3-1-8 16,2 1 8-16,1 2 0 0,0 0 0 0,-3-2 0 15,0 2 0-15,0-2 0 0,-3 2 0 0,0-2 0 16,-3 2 20-16,0 0 5 0,-3 0 2 0,0-2 0 16,0 2 44-16,-3 0 9 0,-3-5 1 0,3 0 1 0,-3 3-22 0,1-3-5 15,-1 0-1-15,0-3 0 0,0 3-42 0,0-3-12 16,0-5 0-16,0 0-746 15,3-5-153-15</inkml:trace>
  <inkml:trace contextRef="#ctx0" brushRef="#br0" timeOffset="7981.4574">12548 3236 1753 0,'0'0'38'0,"0"0"8"0,0 0 2 0,0-5 2 16,-3-1-40-16,3 4-10 0,-3-4 0 0,-3 1 0 0,3 2 55 0,-3 3 9 16,3-5 1-16,-3 2 1 15,3 3-29-15,-3-2-5 0,3 2-2 0,-3 2 0 16,3-2-5-16,0 8-1 0,-2-2 0 0,-1 2 0 0,3 0-24 0,0 2 8 15,-3 3-8-15,3 3 0 0,0 0 0 0,3-3 0 16,-3 3 0-16,3-3 0 0,0-2 0 0,0 0 0 16,0-11 0-16,3 8 0 0,3 0 0 0,-6-8 0 15,0 0 0-15,0 0 0 0,0 0 0 0,6-6 20 16,3-2-3-16,-3-2 0 0,-4-4 7 0,-2 1 2 16,3 0 0-16,-3 5 0 0,0-8-4 0,0 6-1 0,0 2 0 0,0-3 0 15,-3 3-8-15,3 3-1 0,0 5-1 0,0-8 0 16,0 8-11-16,0 0 0 0,0 0 0 0,0 0 8 15,0 0-8-15,0 0 0 0,0 0 0 0,12 0 0 16,-3-5-12-16,3-1 12 0,0-2-10 0,-3-5 10 16,3 0-12-16,0 0 12 0,0-3-13 0,0-5 5 15,0 0 8-15,0-6 0 0,-4 1 0 0,4-6-8 16,-3 5 8-16,0-12 8 0,3 7-8 0,-3-8 11 16,-3 3-11-16,-3 3 0 0,0 2 0 0,-3 6 0 15,0-6 0-15,-3 5-17 0,-3 6 4 0,0 3 1 16,0-3 12-16,0 7 0 0,3 1 0 0,0 3 0 15,-6 4 0-15,6 4 0 0,-3 2 0 0,3 0 0 16,0 8-13-16,0 2 3 0,0 6 1 0,3 2 0 16,-3 6 9-16,3 11-12 0,0 4 12 0,0 1-12 15,0 5 12-15,-3 5-8 0,3 1 8 0,0 2-8 16,0 2 8-16,-2 3-10 0,2-2 10 0,0 2-10 16,0-2-8-16,0-3-2 0,5-6 0 0,-5-5 0 0,0-4-1 15,6-4-1-15,3 0 0 0,-3-10 0 0,-3-3 5 0,3-2 1 16,0 2 0-16,0-8 0 0,3-5 16 0,-9-8-10 15,0 0 10-15,9 3-8 0,0-8 24 0,-3-1 4 16,0-4 2-16,-3-1 0 0,3-5 9 0,-6-2 1 16,-3 2 1-16,-3 0 0 15,0-3-2-15,0 1-1 0,-3 2 0 0,-3 0 0 16,-3 0-8-16,3 0-2 0,0 3 0 0,3 5 0 0,-2-8-20 0,-1 8 0 16,6 3 0-16,0 0-721 15,0 2-144-15</inkml:trace>
  <inkml:trace contextRef="#ctx0" brushRef="#br0" timeOffset="8685.6713">13569 2775 1216 0,'0'0'34'0,"0"0"9"0,6-2-35 0,-6 2-8 16,0-5 0-16,0 5 0 0,0 0 104 0,0 0 18 0,-3-6 4 15,0 4 1-15,3 2-43 0,-3-8-8 16,0 5-1-16,-3 0-1 0,0-5-26 0,-3 8-4 0,0 0-2 0,0 0 0 16,0 3-9-16,1 2-1 0,-4 1-1 0,3 2 0 15,0 0-16-15,-3-1-3 0,3 1-1 0,0 6 0 16,0-1-11-16,3 0 0 0,3 3 0 0,-3 3 0 15,3-6-10-15,3 5 10 0,3-5-13 0,0 1 5 16,0-6 8-16,3 2-13 0,3-2 5 0,0 3 8 16,0-3-12-16,3 0 12 0,0 0-12 0,-3-3 12 15,3 0 0-15,-12-5 0 0,11 5 0 0,-2 3 0 16,-9-8 0-16,12 6 0 0,-12-6 0 0,0 0 0 16,6 8 0-16,-6-8 8 0,3 13-8 0,-3-8 12 15,-3 3 21-15,0 3 5 0,-3-6 1 0,-3 3 0 16,0 0-7-16,0-3 0 0,1 3-1 0,-4-3 0 0,6 3-19 15,-3 0-4-15,0-2-8 0,0-6 12 0,0 2-22 16,3-2-5-16,0 3-1 0,3-3 0 16,-3 0-112-16,3-3-24 0,3 1-4 0,0-6-740 15</inkml:trace>
  <inkml:trace contextRef="#ctx0" brushRef="#br0" timeOffset="8888.9251">13578 2760 1295 0,'0'0'36'0,"6"8"9"0,-3 2-36 0,0 6-9 0,-3 0 0 0,6-3 0 16,-3 3 82-16,0 3 14 0,0-4 4 0,0 1 0 15,0 3-31-15,0-3-5 0,0 2-2 0,-3-5 0 16,0 3-29-16,0 0-5 0,0-3-2 0,0-5 0 16,0 0-11-16,3 3-3 0,-3-11 0 0,3 0 0 15,3 5-27-15,-6-5-5 0,0 0-2 0,3-5 0 31,0-6-67-31,-1-2-14 0,1-5-2 0</inkml:trace>
  <inkml:trace contextRef="#ctx0" brushRef="#br0" timeOffset="9398.2109">13748 2876 914 0,'6'26'20'0,"-3"-12"4"0,-3-14 0 0,3 8 3 0,0 2-27 0,-3-10 0 0,2 11 0 0,1-3 0 16,-3-8 112-16,0 0 18 0,0 0 3 0,0 0 1 15,0 0-9-15,0 0-1 0,0 0-1 0,0 0 0 16,0-3-36-16,0-2-7 0,0-6-2 0,0 1 0 16,3-6-28-16,0 3-6 0,-3-6 0 0,0 3-1 15,3 0-23-15,0-2-5 0,0 2-1 0,3 3 0 16,-3-1-14-16,0 1 0 0,3 3 0 0,-3 2 0 15,3 2 0-15,-3 1 0 0,3 2 0 0,-6 3 0 16,0 0 0-16,9 3-12 0,-3 2 12 0,3 3-13 16,0 0 3-16,-3 3 1 0,0-3 0 0,0 2 0 0,0 6 9 15,0-3-8-15,-3 1 8 0,2-4-8 0,1 4 8 16,-3-9 0-16,0 5 0 0,0 1-8 0,-3-3 8 0,0-3 0 16,0-5 0-16,3 8 0 0,-3-8 8 0,0 0-8 15,0 0 8-15,0 0-8 0,0 0 10 0,0 0-2 16,0 0-8-16,6-3 12 0,-3-7 2 0,0-1 0 15,0-2 0-15,0 3 0 0,3-9-6 0,-3 6 0 16,3-3-8-16,-3 3 12 0,3-3-12 0,0 5 0 16,-3 1 0-16,3 2 0 0,-3 2 0 0,0 1 0 0,-3 5-8 15,0 0 8-15,0 0-9 0,0 0 9 0,0 0-13 16,9 11 5-16,0-1 8 0,-3 3-13 16,-3-2 5-16,3 2 8 0,0 1-16 0,0-4 5 0,-1 3 1 0,1-2 0 31,3 0-49-31,-3-6-9 0,3 3-3 0,-6 0-557 0,3-6-112 0</inkml:trace>
  <inkml:trace contextRef="#ctx0" brushRef="#br0" timeOffset="9766.565">14126 2641 1429 0,'0'0'31'0,"0"0"6"0,0 7 2 0,-3 7 2 0,3-6-33 0,-3 2-8 0,3 3 0 0,0 1 0 15,0-1 52-15,0 0 8 0,0 3 1 0,3 0 1 16,0 0-18-16,0 0-3 0,-3 5-1 0,3-8 0 16,0 3-6-16,0 0-2 0,3 0 0 0,-4-6 0 0,1 3-11 0,3-7-2 15,-3 2-1-15,3-6 0 0,-3 4 2 16,-3-6 1-16,6 0 0 0,0-3 0 16,0-2 15-16,3-1 2 0,-3-2 1 0,0 1 0 0,0-7-13 0,0 1-2 15,0-3-1-15,-3 3 0 0,0 0-13 0,3 0-2 16,-3-1-8-16,-3 1 12 0,3 2-12 0,0 1 0 15,-3 5 8-15,3-6-8 0,-3 11 0 0,0 0 0 16,0-3 8-16,0 3-8 0,0 0 0 0,0 0 0 16,3 8 0-16,0 0-10 0,0 3 10 0,0-1-10 15,0 1 10-15,3 2-10 16,-1 0 10-16,-2 1 0 0,3-4-9 0,0 4 9 16,0-9-15-16,-3 3 2 0,6-6 0 0,-6 4 0 15,3-1-19-15,0 0-4 0,0-10-1 0,3 2 0 16,-3 1-39-16,3-6-8 0,-3-3-2 0,3 1-758 15</inkml:trace>
  <inkml:trace contextRef="#ctx0" brushRef="#br0" timeOffset="9951.482">14441 2175 1436 0,'0'0'32'0,"0"0"6"0,0 10 2 0,0 1 0 0,0 2-32 0,0 8-8 0,-3-2 0 0,3 7 0 16,3 4 80-16,-3 7 14 0,0-3 3 0,0 3 1 15,0 8-32-15,0-5-6 0,-3 2-2 0,0-2 0 16,0-3-18-16,3 0-3 0,0-3-1 0,0 1 0 16,3-4-28-16,0-2-8 15,0 1 0-15,0-4 0 16,0-5-139-16,3 3-29 0,-3-3-5 0</inkml:trace>
  <inkml:trace contextRef="#ctx0" brushRef="#br0" timeOffset="10514.8404">14703 2686 1418 0,'0'0'31'0,"0"0"6"0,0 0 2 0,0 0 1 0,0 0-32 15,3-6-8-15,0 1 0 0,-3 5 0 0,0-5 92 0,0-1 17 16,0-2 3-16,0 3 1 0,-3 2-46 0,-3-4-10 15,0 1-1-15,3 6-1 0,-3-8-14 0,6 8-2 16,-6 0-1-16,0 0 0 0,-3 3-14 0,3 2-4 16,0-2 0-16,4 7 0 0,-7 4-20 0,3-1 0 0,3 5 0 0,-3-4-8 15,6 7 8-15,0 3 0 0,0-3 0 0,3 3 0 16,0-1-8-16,3-4 8 0,-3 0-8 0,3-9 8 16,-1 1 0-16,4-1-8 0,0-4 8 0,-3-4 0 15,3-2 0-15,0-2 0 0,0-1 0 0,0 0 8 16,-3-7 8-16,3-1 1 0,-3-5 1 0,3 0 0 15,-6 6-5-15,3-3-1 0,-3-1 0 0,0 1 0 16,-3 0 5-16,3 2 1 0,-3 3 0 0,0 0 0 16,0 0 10-16,-3 3 1 0,3-3 1 0,0 8 0 15,0 0-30-15,0 0 0 0,0 0 0 0,0 0 0 16,0 0 0-16,0 0 0 0,0 8 0 0,3 5 0 16,-3-5-10-16,3-2-8 0,-3-6-2 0,3 8 0 15,0-1-41-15,0 1-9 0,-3-8-2 0,6 3 0 16,-1-3-115-16,1 5-23 0,-3-5-5 0,3-5-1 15</inkml:trace>
  <inkml:trace contextRef="#ctx0" brushRef="#br0" timeOffset="10744.4667">14917 2154 1181 0,'0'10'50'0,"0"4"-40"15,6 1-10-15,-3 4 0 0,0 5 79 0,-3 2 13 16,3 3 4-16,0 3 0 0,0 5-20 0,-3 3-3 16,0-1-1-16,0-1 0 0,3-1-35 0,-3 0-7 15,-3-6-2-15,0 4 0 0,0-1-28 0,3 1 0 0,0-1 0 0,-3-2 0 0,-3-3 0 0,3 0 0 16,3-5-8-16,-3 0 8 0,3-1-25 0,-3-2 1 16,0-7 1-16,3-1 0 15,0-5-36-15,0 2-7 0,-3-4-2 0</inkml:trace>
  <inkml:trace contextRef="#ctx0" brushRef="#br0" timeOffset="10945.3244">14900 2738 1093 0,'8'-13'31'0,"-2"8"7"0,0-3-30 15,0 3-8-15,-3-1 0 0,3 1 0 0,3-3 107 0,0 3 20 0,-3 2 4 0,0 1 1 16,3 2-44-16,-9 0-8 0,6 0-1 16,-6 0-1-16,6 8-26 0,-3-1-4 15,3 1-2-15,0 3 0 0,-3 0-2 0,-3 2-1 0,3-3 0 0,-3 4 0 16,0-1-14-16,0-3-2 0,-3 1-1 0,3 0 0 15,0 2-14-15,0-5-2 0,0 0-1 0,0 2 0 16,3-7-44-16,0 2-9 0,-3 1-1 16,3-4-596-1,-3-2-119-15</inkml:trace>
  <inkml:trace contextRef="#ctx0" brushRef="#br0" timeOffset="11475.0902">15236 2662 1429 0,'0'0'31'0,"-3"0"6"0,3-8 2 0,0 2 2 0,-3 1-33 0,0 0-8 0,3 2 0 0,-3-5 0 15,0 3 87-15,0 5 15 0,-3-5 3 0,3 2 1 16,3 3-30-16,-6 0-5 0,0 0-2 0,0 0 0 16,-3 0-29-16,6 8-5 0,-3-3-2 0,0 3 0 15,0 5-20-15,4-5-4 0,-4 6-1 0,6-1 0 16,-3 0-8-16,3 0 0 0,0-2 0 0,3 2 0 15,-3-5 0-15,3 3 0 0,-3-3 0 0,3 0 0 16,2-1 0-16,-2-1 0 0,-3-6 0 0,6 2 0 16,-6-2 14-16,6 3-2 0,-3 2-1 0,-3-5 0 15,9-5 4-15,-3 0 1 0,0-1 0 0,3-1 0 16,-3 1-4-16,0-2 0 0,0 0 0 0,3-5 0 0,0 0-12 0,-3 0 11 16,0 2-11-16,0 1 10 0,0-1-10 0,3 0 0 15,-3 9 0-15,-1-9 0 0,1 3 0 0,-3 6 0 16,-3 2 10-16,6-3-10 0,-6 3 9 0,6 0-9 15,-6 0 0-15,6 10 9 0,-6-10-9 0,3 6-11 16,3 2 3-16,-6 0 0 0,3 0 16 0,0 0 3 16,-3-8 1-16,3 10 0 0,-3 1-12 0,3-6 0 15,0 3 0-15,0 0 0 0,-3-8 0 0,6 5-14 0,-3 3 2 0,3-3 0 16,-6-5 12-16,6 3 0 0,-6-3 0 0,0 0 0 16,0 0 0-16,9 0 0 0,0-3 0 0,3-5 0 15,-3 3 0-15,-1-3 0 0,7-2 13 0,-3 2-4 16,0-6-9-16,0 7 0 0,3-1-10 0,-3 0 10 15,3 0 0 1,-3 2 0-16,0 4 0 0,-1-1 0 0,1 0 0 16,-3 3-9-16,0 6 9 0,0-6 0 0,0 2 0 0,0 4 0 0,0-6 0 0,0 2 0 15,0 1-13-15,3 0 2 0,-3-1 1 0,0-2 0 16,0 0-26-16,-1 0-6 0,-2 0-1 0,0 0-622 16,3-2-125-16</inkml:trace>
  <inkml:trace contextRef="#ctx0" brushRef="#br0" timeOffset="11678.2337">15036 2008 2441 0,'0'0'69'0,"0"0"15"0,0 0-67 0,0 0-17 16,0 0 0-16,0 0 0 0,0 0 46 0,0 0 6 0,-3 5 0 0,3-5 1 15,3 11-4-15,-3 0-1 0,0-6 0 0,3 3-1227 16</inkml:trace>
  <inkml:trace contextRef="#ctx0" brushRef="#br0" timeOffset="22426.2044">5229 6334 1274 0,'0'0'28'0,"0"0"5"0,0 0 2 0,0 0 1 0,0 0-28 0,0 0-8 16,0 0 0-16,0 0 0 0,0 0 36 0,0 0 7 15,0 0 1-15,0 0 0 0,0 0-36 0,0 0-8 16,0 0 0-16,0 0 0 0,0 0 0 0,0 0 0 16,0 0 0-16,0 0 0 0,0 0 0 0,0 0 0 15,0 0 8-15,3 8-8 0,-3-8 19 0,6 8-2 16,0 0 0-16,0-3 0 0,-6-5-6 0,8 6-2 15,-2-1 0-15,3 0 0 0,0-5 0 0,0 3 0 16,3-3 0-16,-3 0 0 0,6-3 13 0,-6 3 2 16,3-3 1-16,0 1 0 0,0-1-11 0,-1 3-2 15,4 0-1-15,-3 3 0 0,-12-3-11 0,15 2 0 16,3-2 0-16,-6 3 8 0,0 0-8 0,0 2 0 16,0-2 0-16,0 5 0 0,-4-6 0 0,4 4 0 15,-3-1 0-15,3-2 0 0,0-1 0 0,3 1 0 16,-3-1 0-16,3-2 0 0,0-2 0 0,3-1 0 15,-4 3 0-15,4-5 0 0,3 2 0 0,0-2 0 16,0 0 0-16,-3-1 0 0,0 4 0 0,-1-1 8 0,4 0-8 0,-3 3 8 16,0-2 3-16,3 2 0 0,-3 0 0 15,-1 2 0-15,1-2-1 0,-3 3 0 0,3-3 0 16,-3 3 0-16,3-6-10 0,0 6 0 16,-3-6-12-16,2 3 12 0,1-3 0 0,0 1 0 0,3-1 0 0,-3 0 0 15,3 1 0-15,0-1 0 0,-1-2 0 0,1 0 0 16,0 2 0-16,3-2 0 0,0-1 0 0,2-2 0 15,-2 3 0-15,3 2 0 0,-3-2 0 0,3 0 0 16,-4-3 0-16,1 5 0 0,0-2 0 0,-3 2 0 16,0-2 0-16,-3 0 0 0,2 2 0 0,1 1 0 15,-3-1 0-15,0 0 0 0,3-2 0 0,-3 2 0 16,0 3 0-16,2-2 0 0,-2-1 0 0,-3 3 0 16,3 0 0-16,-3 0 0 0,3-3 8 0,3 3-8 15,-7 0 0-15,4 0 0 0,-3 3 0 0,0-3 0 16,0-3 0-16,0 6 0 0,-3 0 0 0,0-1 0 0,0 1 0 15,-1 0 0-15,-2-1 0 0,0 1 0 0,-3 0 0 0,3-1 0 16,0 3 0-16,0 1 0 0,-3-4 0 0,0 1 0 16,3 2 0-16,0-2 0 0,0 0 0 0,0-1 0 15,0-2 0-15,3 3 0 0,-1 0 0 16,1-3 0-16,-3 0 0 0,0 0 0 0,0 2 0 0,-3-2 12 16,6 0-4-16,-3 3 0 0,3-1-8 0,0-2-11 15,-6 3 3-15,6 0 0 0,-1-1 8 0,1-2 14 16,0 0-3-16,0 3-1 0,0-3-10 0,3 0 0 15,-6 3 0-15,3-3 0 0,0 0 0 0,0 0-14 16,3 0 3-16,-4 0 1 0,1 0 10 0,0-3 0 0,6 0 0 0,-3 3 0 16,0-2 0-16,0-1 0 0,-3 3 0 0,3 0 0 15,-1 0 0-15,1 0 0 0,-3 0 0 0,3 3 0 16,0-1 0-16,-3 1 0 0,3 0 0 0,-3-1 0 16,0 1 0-16,-1 2 0 0,1 1 0 0,0-1 0 15,0-2 0-15,0-1 11 0,0 1-3 0,-6-1 0 16,3 4-8-16,3-4 0 0,0-2 0 0,3 3 0 15,-1 0 0-15,1-1 0 0,0 1 0 0,0 0 8 16,0-3-8-16,3 0-11 0,-3 2 3 0,0-2 0 16,2 0 8-16,-2 0 0 0,-3 3 0 0,0 0 0 15,0-3 0-15,3 2 8 0,-3-2-8 0,0 0 0 16,-3 0 8-16,3 0-8 0,5-2 8 0,-2 2-8 16,-3 2 0-16,3-4 0 0,6 2 0 0,0-3 0 15,0 0 0-15,0 1 0 0,-4-4 0 0,7 4 0 16,3-4 0-16,-3 1 0 0,3-3 0 0,-4 6-8 0,4-4 8 15,0 4 0-15,0-1 0 0,-3-2 0 0,-1 2 0 16,4-2 0-16,0 2 0 0,0 0 0 0,0-2 0 0,-4 2 0 16,1 3 0-16,0-2 0 0,3-1 0 0,0-2 0 15,-4 2 8-15,4 1-8 0,0 2 0 0,-3-3 0 16,-3 0 0-16,2 1-8 0,1-1 8 0,0 0 0 16,-3 1 8-16,0 2-8 0,0-3 0 0,-1 0 0 15,4 1 0-15,0-1 0 0,-3 3 0 0,3-2 0 16,-4-1 0-16,1 0 0 0,0 1 0 0,3-4 0 15,-3 4 0-15,0-1 0 0,-1-2 0 0,1 5 0 16,0 0 0-16,-3-3-8 0,3 3 8 0,-6-3 0 0,3 1 8 16,-1 2-8-16,-2 0 0 0,3 0 0 15,0 0 0-15,-3-6 0 0,3 6 0 0,0-2 0 16,-3 2 0-16,2-3 0 0,1 1 0 0,-3-1-8 16,3-2 0-16,0 2 0 0,3 0 8 0,0-2 0 0,-1 0 0 0,1 2 0 15,0-2-23-15,3-1 1 0,-3 4 0 0,0-3 0 16,-4 2 13-16,4-2 9 0,-3 5-12 0,0-3 12 15,3 0-16-15,-3 1 4 0,-1-1 1 0,-2 0 0 16,-3 3 3-16,3 0 0 0,0-2 0 0,0 2 0 16,0 2-1-16,-3-2 0 0,3 0 0 0,-4 3 0 15,4 0 9-15,0-1 0 0,-3 1 0 0,0 0 0 16,0-1 0-16,3 1 0 0,-3 0 0 0,3-1 0 0,0 1 0 0,-4-1 0 16,4 1 0-16,0-3 0 0,0 5 0 0,-3-2 0 15,3 0 0-15,0 2 0 0,0-2 0 0,0 2-10 16,-1-2 10-16,1 2-13 0,0-2 13 0,0-1 0 15,0 1 0-15,0-1 0 0,3 1 0 0,0-3 0 16,-1 3 0-16,1-3 0 0,3 0 0 0,-3 2 0 0,0-2 9 16,3 3-9-16,-3-3 0 0,2 0 0 0,1 0 0 0,0 0 0 15,-3 0 0-15,0 0 0 0,0 0-8 0,-1 3 8 16,1-3-15-16,-3 2 4 0,3 1 1 0,-3-3 0 16,0 5 10-16,0-2 0 0,0 2 0 0,-4-2-8 15,4 0 8-15,0-1 0 0,-3 1 0 0,0-1 0 16,3 1 0-16,-3 2 0 0,0-2 0 0,0 2-8 15,0-2 8-15,-1 2 0 0,4-2 0 0,-3 2 0 16,0-2 9-16,0-1 4 0,-3 1 1 0,3 0 0 16,0-1-14-16,0 1 0 0,0 0 0 0,3-1 0 15,-1 1 0-15,1 0 0 0,0-1 0 0,-3 1 0 16,3-3 0-16,0 0-16 0,0 0 3 0,3 0 1 16,-4 3 12-16,4-6 0 0,-3 0 0 0,3 1 0 15,-6 2 17-15,6 0 0 0,-3 0 0 0,3 0 0 16,-4-3-3-16,4 0-1 0,-3 1 0 0,3-1 0 15,0 0-13-15,0 3 0 0,0-5 8 0,-3 5-8 0,2 0 0 16,-2 0 0-16,-3-3 0 0,3 3 0 0,-3-2 0 0,3-1 0 16,3 3 8-16,-3 0-8 0,-4 0 0 0,4-2 0 15,0-1 0-15,3 0 0 0,-3 3 0 0,0-2 8 16,3-1-8-16,0-2 12 0,-1 2-12 0,1-2 0 16,0 5 8-16,0-6-8 0,0 4 18 0,0-1 1 15,0 1 0-15,-4-1 0 0,7 0-19 0,0 3 10 16,-3-5-10-16,0 2 8 0,-3 1 2 0,6-1 0 15,2 0 0-15,-2 1 0 0,-3-1-10 0,3-2 0 16,0 2 0-16,0 0 0 0,-1 1-15 0,4-3-5 16,-3 2 0-16</inkml:trace>
  <inkml:trace contextRef="#ctx0" brushRef="#br0" timeOffset="25718.0368">12950 5681 864 0,'0'0'19'0,"0"0"4"0,0 0 1 0,0 0 0 0,0 0-24 0,0 0 0 0,0 0 0 0,0 0 0 15,0 0 54-15,0 0 6 0,0 0 2 0,0 0 0 16,0 0 6-16,0 0 0 0,0 0 1 0,0-3 0 16,0 3-4-16,0 0-1 0,0 0 0 0,0 0 0 15,0 0-35-15,0 0-7 0,0-5-2 0,0 5 0 16,0 0 17-16,0 0 3 0,0 0 1 0,0 0 0 0,-3 8-41 15,3 2 0-15,0-2 0 0,0 0 0 0,0 0 0 16,0 0 15-16,0 3-4 0,0-1-1 0,0-2-10 0,0 3 12 16,0-3-12-16,0 0 12 15,3 2-2-15,-6-2 0 0,3 5 0 0,3-5 0 0,-3 0-10 0,3 0 0 16,-3 0 0-16,0-3 8 0,3 3 5 0,-3-2 1 16,0 1 0-16,3-1 0 0,-3 2 2 0,0-3 0 15,0-5 0-15,0 0 0 0,0 0 8 0,0 0 1 16,0 5 1-16,3-2 0 0,-3-3 19 0,0 0 4 15,0 0 1-15,0 0 0 0,0 0 10 0,0 0 1 0,0 0 1 0,0 0 0 32,0 0-29-32,0 0-5 0,-3-5-2 0,3-3 0 0,-3 2-16 15,0-4-10-15,3 2 12 0,0 0-12 0,0-3 29 0,3 1-1 16,0-1 0-16,-3 1 0 0,3-4-19 0,3 4-9 16,-3-3 8-16,0 2-8 0,0 0 0 0,3 3 0 15,-3-2 8-15,0 5-8 0,3-3 0 0,-3 0 0 0,2 2 0 16,1 1-11-16,-3 0 11 0,3 0 0 0,0 2 10 0,0-2-10 15,-6 5 0-15,6 0 0 0,0 0 0 0,3 0 0 16,-3 2-9-16,-6-2-8 0,0 0-2 0,6 3 0 31,0 5-12-31,0-3-2 0,3 3-1 0,-3-3 0 16,3-2-37-16,-3 2-7 0,3 1-2 0,-9-6 0 16,9 2-123-16,2 1-25 0,4 2-4 0</inkml:trace>
  <inkml:trace contextRef="#ctx0" brushRef="#br0" timeOffset="26218.7867">13307 5731 1018 0,'0'0'28'0,"0"0"8"0,0 0-28 0,0 0-8 0,0 0 0 0,0 0 0 16,3-5 82-16,-3 5 15 0,0-11 3 0,3 3 1 15,-3 3-16-15,0 5-3 0,0-8-1 0,0 0 0 16,-3 3-18-16,0-1-4 0,3 6-1 0,-3-5 0 0,3 5-6 0,0 0-2 15,-3-3 0-15,3 3 0 0,0 0-30 0,-3-2-5 16,-3 2-2-16,6 0 0 0,-6 2-3 0,-3 6-1 16,3-2 0-16,-3 2 0 15,3 2-9-15,-2-2 8 0,2 3-8 0,-3 2 8 16,3 0-8-16,0 0 0 0,0-2 0 0,0 2 0 0,0 0 0 0,0 1 0 16,3-1 0-16,3 0 0 0,-3 0 0 0,3 1 0 15,0-4-9-15,3 1 9 0,0-3 0 0,3-3 0 16,-3 3-8-16,3 0 8 0,3-6 0 0,-3-2 0 15,-6 0-8-15,6 0 8 0,3 0 0 0,0-2 0 0,-4-6 0 16,1 3 0-16,-6 5 18 0,6-8 1 0,0-3 0 16,-3 0 0-16,0 6 5 0,0-5 0 15,3 2 1-15,-3-3 0 0,0 3-14 0,0 0-3 0,-3 0-8 0,0 3 12 16,3-3-12-16,0 3 0 0,-3 5 8 0,0 0-8 16,0 0 0-16,3-3 0 0,-3-2 0 0,0 5 0 15,0 0 0-15,0 0 0 0,0 0 0 0,0 0 0 16,3 5 0-16,0 3-8 0,0 0 8 0,-3 0 0 15,3 0 0-15,0 0 0 0,0 0 0 0,0 0 0 16,-3 0 0-16,3 0 0 0,0-1 0 0,0 1 0 16,0-2 0-16,0 2-13 0,0-3 2 0,-3-5 1 15,0 0-37-15,6 0-7 0,0 3-2 0,-6-3 0 16,0 0-11-16,6-3-2 0,3 0-1 0,-3-2-494 16,-1 0-98-16</inkml:trace>
  <inkml:trace contextRef="#ctx0" brushRef="#br0" timeOffset="26610.6131">13456 5736 896 0,'0'0'25'0,"0"0"6"0,0 0-31 0,0 0 0 16,0 0 0-16,3 8 0 0,0 0 52 0,0-3 4 15,-3 6 0-15,0-3 1 0,0 0-8 0,3 0-1 16,-3-3-1-16,3 6 0 0,-3-3 2 0,3 5 1 16,-3-5 0-16,3 2 0 0,-3-2 1 0,0 0 0 15,3 0 0-15,-3-3 0 0,0 3 1 0,0-8 0 16,0 0 0-16,0 0 0 0,0 6-16 0,0-6-4 15,0 0 0-15,0 0 0 0,0 0 12 0,0 0 1 0,0 0 1 16,0 0 0-16,6-8 3 0,-3 2 1 0,3-2 0 0,-3 1 0 16,3-7-34-16,-3 4-6 0,-1-4-2 0,1 4 0 15,-3 2-8-15,3-3 0 16,6 3 9-16,-6 1-9 0,3-1 8 0,-3 0-8 16,3 0 10-16,-3 2-10 0,6 1 0 0,-9 5 0 0,6-5 0 0,0 2 0 15,3 1 0-15,-9 2 0 0,0 0 0 0,9 0 0 16,0 2 0-16,-9-2 0 0,6 8 0 0,3-3 0 15,-3 1 0-15,0 2 0 0,0 0 0 0,-3 0 0 16,-3 2 0-16,3-2 0 0,2 5 0 0,-2-5 0 16,-3 3 0-16,3-1 0 0,-3 1 0 0,3 2 0 15,0-2-12-15,-3-3-1 0,3 2-1 0,-3-2 0 16,6 0-33-16,-6-3-6 0,0 1-2 0,0-6 0 16,0 0-134-16,6 2-27 0,0 4-6 0</inkml:trace>
  <inkml:trace contextRef="#ctx0" brushRef="#br0" timeOffset="27147.0316">13849 5760 1000 0,'0'0'28'0,"0"0"7"0,0-5-35 16,3-1 0-16,-3 6 0 0,0-8 0 0,0 1 95 0,0-1 12 0,-3 2 2 0,0 1 1 15,0 2-30-15,0-2-5 0,0 0-2 0,-3 2 0 16,0 0-20-16,0 3-4 0,-3 0-1 0,3 0 0 16,0 3-11-16,0 0-2 0,-3 2-1 0,3 0 0 15,0 3-7-15,-2 0-2 0,2 3 0 0,0-3 0 16,3 2-17-16,-3 4-8 0,3-1 8 0,0 0-8 16,0-2 0-16,0-1 0 0,3 1 0 0,0-1 0 15,0 1 0-15,0-3 0 0,3-3 0 0,-3-5 0 16,3 8 0-16,-3-8 0 0,0 0 0 0,6 3 0 15,0-1 0-15,-6-2 15 0,6-2-1 0,0-1 0 16,-1-2 24-16,1-3 5 0,0 0 1 0,0 0 0 16,-3-5-3-16,3 0 0 0,0 2 0 0,0-5 0 15,0 0-9-15,0 0-1 0,0 0-1 0,-3-2 0 16,6-1-6-16,-3-2 0 0,0-3-1 0,3 1 0 0,-3-1-11 0,0-3-3 16,0 1 0-16,-3 2 0 0,3-2-9 0,-3 2 12 15,2 3-12-15,-5 2 12 0,3 1-12 0,-3 4 0 0,0 1 0 16,3 0 0-16,0 2-11 0,-3 6 11 0,0 0-8 15,0 2 8-15,0 3-17 0,0 0 1 0,0 0 1 0,0 0 0 16,0 0 2-16,3 8 0 0,-6 3 0 0,3 5 0 16,0-1 13-16,0 4 0 0,0-1 0 0,-3 1 0 15,0 2-25-15,0 0 1 0,3-2 0 0,-2-1 0 16,-1 3 5-16,3 1 2 0,0-4 0 0,-3 1 0 31,0-1-11-31,0 1-1 0,3-3-1 0,0-3 0 16,-3 0-28-16,6-2-6 0,-3 2 0 0,0-5-556 0,6 2-112 0</inkml:trace>
  <inkml:trace contextRef="#ctx0" brushRef="#br0" timeOffset="27530.06">14048 5712 964 0,'0'0'21'0,"3"-5"5"0,0 0 1 0,-3 5 0 0,-3-6-27 0,3 4 0 15,0 2 0-15,0-5 0 0,-3 2 59 0,3 3 6 16,0 0 2-16,0 0 0 0,0 0-30 0,-6 0-5 16,0 0-2-16,6 0 0 0,0 0-6 0,-9 8-2 15,3 0 0-15,-2 2 0 0,2-4-12 0,3 4-2 16,-3 1-8-16,0-1 12 0,0 1-12 0,3 0 0 16,3 2 0-16,-3 0 0 0,3-2 11 0,0-1-11 15,0 1 12-15,3-1-12 0,3 1 8 0,0-6-8 0,-3 3 0 16,3-3 0-16,0 1 38 0,0-4 1 0,2 1 0 15,1-3 0-15,-3 0 11 0,-6 0 2 16,9-5 1-16,-3-1 0 0,3 1 7 0,-3-3 0 0,0 3 1 0,-3-3 0 16,-3 0-5-16,3 0 0 0,0 0-1 0,-3 0 0 15,0 3-11-15,0-3-1 0,-3 3-1 0,0-3 0 16,0 0-25-16,0 3-5 0,-3-1 0 0,6 1-1 16,-3 0-11-16,3 2-16 0,-6-2 4 0,6 5 1 31,0 0-52-31,0-6-10 0,3 1-3 0,-3 5 0 15,0 0-145-15,0 0-30 0,6-2-5 0</inkml:trace>
  <inkml:trace contextRef="#ctx0" brushRef="#br0" timeOffset="28081.8599">14182 5741 831 0,'3'11'18'0,"-3"-6"4"0,3 1 1 0,-3 2 1 0,0 0-24 0,0-3 0 0,0 8 0 0,0-5 0 15,0 3 50-15,0-4 6 0,0 1 0 0,0 0 1 16,3 0-8-16,-3 3-1 0,0-3-1 0,0 0 0 15,3-3 6-15,-3-5 2 0,0 0 0 0,0 0 0 16,0 0-6-16,0 0-1 0,6-3 0 0,-6 3 0 16,0 0 3-16,6-8 0 0,0 1 0 0,-3-4 0 15,3 0-14-15,0 1-2 0,0-3-1 0,0-1 0 16,0-2-1-16,0 3 0 0,0-3 0 0,0 6 0 16,0-3 4-16,-1 5 1 0,-2-3 0 0,3 6 0 15,-3-1-20-15,-3 6-4 0,3-2-1 0,-3 2 0 16,0 0-13-16,6 2 0 0,0 1 0 0,0 2 0 15,-6-5 0-15,0 0 0 0,3 6 0 0,3 4 0 16,-3-2 0-16,0 0 0 0,0 0 0 0,0-3 0 16,0 6 0-16,-3-3 0 0,3 0 0 0,0 0 0 15,0-3 0-15,-3-5 0 0,0 0 0 0,0 8 0 0,0-8 0 16,0 5 0-16,0-5 0 0,0 6 0 0,0-6 0 16,0 7 9-16,0-7-9 0,0 0 8 0,0 0 7 0,0 0 1 15,0 0 0-15,0 0 0 0,6-5 0 0,-3 0 0 16,0-3 0-16,3 0 0 0,-3 0-5 0,3 0-1 15,-3 0 0-15,3 0 0 0,0-2-10 0,0-1 8 16,0 3-8-16,-1 3 8 0,-2-3-8 0,3 0 0 16,0 3 0-16,0-3 0 0,0 2 0 0,0 4 0 15,0-1 0-15,-6 3 0 0,6-5 0 0,-6 5-11 16,0 0 11-16,6 0-8 0,3 0-8 0,-9 0 0 0,0 0-1 0,6 3 0 16,0 2 17-16,-6-5 0 0,6 8 0 0,-3 2 0 15,0 1-12-15,3 0 4 0,-6-1 8 0,3 1-13 16,-3 2 13-16,6 0 0 0,-3 0 0 0,3 1 0 15,-3-1 0-15,3-3 0 0,0 1 0 0,2-6 0 16,1 3 0-16,-3-5-9 0,3 2 9 0,-3-2-8 16,6-1 8-16,-3-2 0 0,0-2 10 0,-3-1-10 15,0-2-85-15,0 2-23 0,0-2-5 0,-3 2-1 16</inkml:trace>
  <inkml:trace contextRef="#ctx0" brushRef="#br0" timeOffset="28831.9394">15066 5620 1036 0,'0'0'23'0,"0"0"5"0,0 0 0 0,0 0 1 0,0 0-29 0,0 0 0 0,0 0 0 0,0 0 0 15,0 0 45-15,0 0 3 0,0 0 1 0,0 0 0 16,0 0-5-16,0 8-2 0,3 2 0 0,3 4 0 16,-3-1 12-16,3 3 2 0,3-1 1 0,0 1 0 15,0 3-15-15,0-1-3 0,0 1-1 0,3 2 0 16,-3 0-12-16,0-2-2 0,2-1-1 0,1-2 0 15,0 0-11-15,-3 0-1 0,0 0-1 0,0-3 0 16,3-2-10-16,-3-1 8 0,0-2-8 16,0 0 8-16,0-3-8 0,-3-2 0 0,3 2 0 0,-4-5-11 15,4 0-110-15,-6-2-23 0,3-4-4 0</inkml:trace>
  <inkml:trace contextRef="#ctx0" brushRef="#br0" timeOffset="29091.4558">15409 5625 1335 0,'0'0'29'0,"0"0"7"0,0 0 0 0,0 0 2 0,-3 5-30 0,3-5-8 0,-3 8 0 0,0 0 0 16,-6 0 27-16,3-3 4 0,3 6 1 0,0-3 0 15,3 0 14-15,-6 5 3 0,-3 0 1 0,0 1 0 16,3-4-13-16,0 6-2 0,0-3-1 0,0 3 0 0,-3-3-14 0,3 3-4 16,0 0 0-16,-3-3 0 0,3 1-16 0,0-1 0 15,1-3 8-15,-1 4-8 0,3-4 0 0,3-2-9 16,0-3 1-16,0 3 0 16,0-8-71-16,0 0-13 0,0 0-4 0</inkml:trace>
  <inkml:trace contextRef="#ctx0" brushRef="#br0" timeOffset="29560.0739">15587 5694 982 0,'0'0'21'0,"0"0"5"0,0 0 1 0,0 0 1 0,0 0-28 0,-3-5 0 0,0-1 0 0,3 6 0 15,0 0 57-15,-3-2 6 0,0-4 1 0,0 4 0 16,-3 2-16-16,0 0-4 0,0 0 0 0,-3 5 0 16,4-2-4-16,-1 2-2 0,-3 0 0 0,0 3 0 15,0 0-10-15,3 0-1 0,-3 3-1 0,3-1 0 16,0 3-7-16,-3 3-2 0,6-2 0 0,0 1 0 16,3-1-9-16,0-1-8 0,0 0 12 0,3 0-12 15,0-2 0-15,3-1 0 0,-3-2 0 0,0 0 0 16,3-2 8-16,0-4-8 0,0 4 0 0,-6-6 0 0,6 0 22 15,3-3-2-15,0-2-1 0,-3-3 0 0,0 2 4 16,2-2 1-16,-2 1 0 0,0-4 0 0,3-5-13 0,-3 0-3 16,-3 3 0-16,3 0 0 0,-3 2-8 0,0 1 12 15,-3-1-12-15,3 3 12 0,-3 0 4 0,0 3 2 16,3 2 0-16,-3 3 0 0,0 0-1 0,0 0 0 16,0 0 0-16,0 0 0 0,0 0-17 0,-3 8 0 15,0-3 8-15,3 3-8 0,-3 6 0 0,3-4 0 16,3 1 0-16,0 2 0 0,0-2 0 0,-3 2 0 15,3-3 0-15,0 1-9 0,0-3-11 0,0 0-3 16,0-3 0-16,3 0 0 16,0 1-50-16,0-1-11 0,3-2-1 0,-6-1-436 0,-3-2-87 15</inkml:trace>
  <inkml:trace contextRef="#ctx0" brushRef="#br0" timeOffset="30022.5174">15757 5789 831 0,'0'0'18'0,"0"0"4"0,0 8 1 0,0 0 1 0,0-3-24 0,0 6 0 0,0-3 0 0,0 0 0 16,0-3 57-16,0 3 7 0,-3-3 2 0,3 3 0 16,0-8 12-16,0 0 2 0,0 0 1 0,0 0 0 15,-3 5 0-15,3-5 0 0,0 0 0 0,0 0 0 16,0 0-1-16,0 0 0 0,-3-5 0 0,3 0 0 15,-3-3-20-15,0 0-5 0,0 0-1 0,3-3 0 16,0 4-11-16,0-1-3 0,0-3 0 0,0 3 0 0,0-2-14 0,3 2-3 16,0-6-1-16,-3 6 0 0,3 3-14 0,-3-3-8 15,6 0 10-15,-3 3-10 0,0 0 8 0,3-1-8 16,0-2 0-16,0 3 0 0,0 0 0 0,0 2 0 16,-1 1 0-16,1-1 0 0,0 0 0 0,-6 3 0 15,0 0 0-15,9 3 0 0,0 0-12 0,0-1 12 16,0 1-12-16,0 2 12 0,0-2-25 0,0-1 1 15,-3 1 1-15,-6-3 0 16,9 3-8-16,-3-1-1 0,3-2-1 0,0 3 0 16,0 0-1-16,-1-1 0 0,-8-2 0 0,9 3 0 15,0 0 6-15,-9-3 0 0,0 0 1 0,9 5 0 0,-3 3 11 0,0-3 1 0,0 3 1 0,-3-3 0 16,3 3 14-16,-3 0-12 0,-3 0 12 0,0 0-12 0,0 0 12 0,0 0 0 16,0-3 0-16,-3 3 0 0,3-3 0 0,-3 1 0 15,3 2 0-15,0-8 0 0,0 0 0 0,-3 2 0 16,3-2-11-16,0 0 11 15,0 0-58-15,0 0-5 0,-3-8-1 0</inkml:trace>
  <inkml:trace contextRef="#ctx0" brushRef="#br0" timeOffset="30162.9674">16025 5556 1269 0,'0'0'36'0,"0"0"8"0,0 0-36 0,0 0-8 0,0-5 0 0,0 5 0 15,0 0 54-15,0 0 9 16,0 0 1-16,0 0 1 0,0 0-52 0,0 0-13 0,0 0 0 0,0 0-429 15,0 0-89-15</inkml:trace>
  <inkml:trace contextRef="#ctx0" brushRef="#br0" timeOffset="30584.8749">16123 5636 1155 0,'0'0'25'0,"3"-6"6"0,-3 6 1 16,0 0 0-16,-3-5-32 0,0 0 0 0,3-1 0 0,0 6 0 0,0 0 60 0,-6 0 6 15,0 0 1-15,6 0 0 0,-6 3-35 0,3 2-6 16,-6 3-2-16,3 3 0 0,3-3-12 16,-6 5-2-16,3 3-1 0,0-3 0 0,3 3-9 15,0-3 0-15,0 6 0 0,1-6 0 0,2 3 0 16,0-3 0-16,0-2 0 0,0-1 0 0,0 1 0 0,2-3 0 15,-2-8-10-15,6 2 10 0,0 4-15 0,3-6 3 16,-3 0 1-16,0-3 0 0,3 0 11 0,-3-2 16 16,0 0-4-16,0-3-1 0,3-3 10 0,-6 1 3 15,3 2 0-15,-3 0 0 0,0-3-4 0,-3 3-1 0,3-2 0 16,-3 5 0-16,0 5 17 0,0-6 3 0,0 6 1 0,0 0 0 16,0 0-24-16,0 0-5 0,0 0-1 0,0 0 0 15,0 0-10-15,0 8 0 0,0 0 0 0,3 3 0 16,-3-3 0-16,3 2 0 0,0 1 0 0,0-3-11 31,0 2-13-31,0-2-2 0,-3 0-1 0,3-3 0 16,0 1-15-16,-3-6-3 0,0 0-1 0,6 0 0 15,0 0-48-15,-1 0-10 0,4-6-1 0,-3 1-292 0,3-3-59 0</inkml:trace>
  <inkml:trace contextRef="#ctx0" brushRef="#br0" timeOffset="30984.9285">16328 5273 925 0,'0'0'20'0,"0"0"4"0,0 0 0 0,0 0 4 16,0 0-28-16,0 0 0 0,0 0 0 0,3 8 0 0,0 3 36 0,0-1 1 15,0-2 1-15,-6 5 0 0,3 1-2 0,0 2 0 16,0-1 0-16,-3 4 0 0,0-1 3 0,-3 4 0 16,6-4 0-16,0 6 0 0,-3 0-21 0,-3 0-4 15,-3-3-1-15,4 0 0 0,5 0 3 0,-6-2 0 16,-3-4 0-16,3 1 0 0,3-2 14 0,3-4 3 15,-3-2 1-15,3 0 0 0,-3-3-4 0,3-5-1 16,0 0 0-16,0 0 0 0,0 0 11 0,0 0 3 16,0 0 0-16,0 0 0 0,3-5-33 0,3 0-10 15,-3-3 0-15,6 3 0 0,0-1 0 0,-4 1 0 0,1 2 0 0,3-2 0 16,3 2 0-16,-3 3 0 0,0 3 0 0,0-3 0 16,3 3 0-16,-3 2 0 0,3 0 0 15,-6 3 0-15,0-3 0 0,0 3 0 16,0 0 0-16,0 0 0 0,-3 3 0 0,-3-1 0 0,3 1 0 0,-3 0 0 15,0-1 0-15,-3 1 0 0,-3-1 0 0,3 4 0 16,0-4 16-16,-3 1-3 0,-3-1-1 0,0-2 0 31,3 3 4-31,-3-3 0 0,0 2 0 0,-3-2 0 0,3-2 9 16,-3-1 3-16,6-2 0 0,-6-3 0 0,0 2-28 0,4-4 0 16,8 2 0-16,-6-6 0 15,3-2-66-15,0 0-18 0,0-2-4 0</inkml:trace>
  <inkml:trace contextRef="#ctx0" brushRef="#br0" timeOffset="31478.2913">16555 5292 880 0,'0'0'24'0,"0"0"8"0,0 0-32 0,0 0 0 0,0 0 0 0,0 0 0 16,0 0 78-16,2 8 10 0,4-3 1 0,-3 3 1 15,-3 0-15-15,3 0-3 0,-3 2-1 0,0 4 0 16,0-1-11-16,0 3-1 0,-3-3-1 0,-3 5 0 16,3 6-16-16,1 3-3 0,-1-4-1 0,-3 1 0 0,3-3-6 0,0 3-2 0,-3-3 0 0,3 1 0 15,-3-1-8-15,6-3-2 0,0 3 0 0,0-5 0 16,0 0-20-16,0 0 8 0,3-3-8 0,0 1 0 16,0-4 0-16,3 1 8 0,0-1-8 0,3-2 0 15,-1 0 0-15,-2 3 0 0,0-6 0 0,3-2-8 16,0 2 8-16,3-5 0 0,-6 0 8 0,3 0-8 15,3-5 0-15,0-3 8 0,3 0-8 0,-3 0 0 16,-3-3 0-16,2-2-12 0,4-3 2 0,-3 3 0 16,-3 0-16-16,-6-1-3 0,6 1-1 15,0 3 0-15,0-4 16 0,-6 1 3 0,-9 3 1 0,3-1 0 16,9 0 10-16,-6 4 0 0,-9-4 0 0,0 3 0 16,3 3-30-16,0 2-4 0,6 3-1 0,0 0 0 15,-9 3 35-15,3 2 0 0,0 3 0 0,0 0 0 16,0 2-14-16,0 4 4 0,1-1 1 0,2 3 0 0,0 0 31 15,3 5 6-15,-3-3 2 0,6 1 0 16,3-3 2-16,-1 2 0 0,-2-4 0 0,3 1 0 16,9-1-15-16,0 1-2 0,-3-4-1 0,-3 0 0 0,3-3 8 0,3 0 2 15,6-6 0-15,-6 1 0 0,-1-6-14 0,4 1-2 16,0-6-8-16,3 2 12 0,-6 1-21 0,0 0-5 16,-3-3-1-16</inkml:trace>
  <inkml:trace contextRef="#ctx0" brushRef="#br0" timeOffset="36441.2136">17769 5659 567 0,'0'0'16'16,"0"0"4"-16,0 0-20 0,0 0 0 0,0 0 0 0,0 0 0 0,0 0 54 15,0 0 7-15,0 0 2 0,0 0 0 0,0 0 15 0,0 0 3 16,0 0 1-16,0 0 0 16,0 0 14-16,0 0 4 0,0 0 0 0,0 0 0 0,6-2-16 15,-6 2-2-15,3-5-1 0,-3 5 0 16,3-6-22-16,0 1-5 0,0-3-1 0,-3 3 0 0,3-3-17 0,0 2-4 0,-3-1-1 0,0-1 0 16,3 2-8-16,-3-2-2 0,0 3 0 0,-3-3 0 15,-9 0-6-15,3 0-2 0,9 0 0 0,-9 3 0 16,-3 0-5-16,3 2 0 0,0-2-8 0,6 2 12 15,-6 6-12-15,0-1 0 0,-3 1 0 0,1 5 0 16,5 3 0-16,0 2 0 0,-6 0 0 0,3 0-10 16,0 3-2-16,3 0 0 0,3 0 0 0,-3 2 0 15,0 4 4-15,3-4 0 0,3 1 0 0,0-6 0 16,-3 0 8-16,3 0 0 0,6 1-9 0,0-4 9 16,3 1 0-16,-6-6 0 0,-3-5-9 0,0 0 9 15,15 5 0-15,-15-5 0 0,0 0 0 0,12 0 0 16,3-2 12-16,-3-1-1 0,-7-2 0 0,1-1 0 15,0-1 19-15,-3 1 4 0,3-2 1 0,0 0 0 16,-12-5-6-16,9 0-1 0,3 2 0 0,-3-2 0 0,0 0-16 16,0-3-3-16,0 0-1 0,3 0 0 0,0-2-8 0,-3-1 8 15,0 1-8-15,0-4 8 0,3 1-8 0,-3 3 0 16,0-3-12-16,0 2 12 0,0-2 0 0,-3 2 0 16,0-2 14-16,0 3-4 0,0-1-10 0,-3 3-11 15,3 0 3-15,-3-2 0 0,-3 2 8 0,3 0 11 16,0 3-3-16,3 0 0 0,0 0-8 0,-3-1 0 15,0 6-12-15,3-2 12 0,0 4 16 0,-3 1 10 16,0 0 2-16,3 2 1 0,3 1-37 0,-3 2-8 0,0 0-2 16,0 0 0-16,0 0 6 0,0 0 0 0,0 0 1 15,-3 10 0-15,0 1 11 0,3-1 0 0,6 4 0 0,-3-1 8 16,-3 3-8-16,3 0 0 0,0-1 0 0,3 1 0 16,0 3 0-16,0-1-8 0,-6 1 8 0,3 2 0 15,6 3 0-15,-3 0 0 0,-6-1 0 16,3 1 0-16,0-3 0 0,0 1 0 0,-3-4 0 0,0 3 0 15,3 0 0-15,-3-2-10 0,3-6 10 0,0 3-13 32,-3-3-39-32,3-2-8 0,0-1-2 0,-1-4 0 0,1-1-111 0,-3 3-23 0,3-3-4 0</inkml:trace>
  <inkml:trace contextRef="#ctx0" brushRef="#br0" timeOffset="36769.5687">18016 5707 1141 0,'0'0'24'0,"3"8"6"0,0 0 1 0,0 3 2 0,-3-1-33 0,3 1 0 15,0-1 0-15,0-2 0 0,0 3 63 0,0-3 5 16,0 0 2-16,0 0 0 0,0-3-3 0,-3-5-1 16,0 0 0-16,0 0 0 0,0 0 11 0,0 0 3 15,0 0 0-15,0 0 0 0,0 0-5 0,0 0-1 16,0 0 0-16,0 0 0 0,0 0-22 0,0 0-5 15,0-5-1-15,-3-1 0 0,0-4-16 0,0 2-3 16,3 0-1-16,-3 0 0 0,3-3-6 0,-3 3-2 16,3-5 0-16,0 0 0 0,0 2-4 0,0 1-1 0,0-1 0 15,0 1 0-15,3 2-13 0,-3-3 11 0,3 3-11 0,-3 3 10 16,3 0-10-16,0-1 0 0,-3 6 0 0,3-5 0 16,3 0-8-16,-3-1 8 0,-3 6-10 0,3-2 10 15,3-4-24-15,-6 6 2 0,0 0 0 0,9-2 0 31,-9 2-52-31,11 0-10 0,-2 0-3 0,-9 0-593 0,12 2-118 0</inkml:trace>
  <inkml:trace contextRef="#ctx0" brushRef="#br0" timeOffset="37325.118">18323 5646 1231 0,'0'0'27'0,"0"0"5"0,0 0 2 0,0 0 1 0,0 0-35 0,0 0 0 16,0 0 0-16,0 0 0 0,0 0 73 0,0 0 8 16,-3-2 2-16,3 2 0 15,0 0-15-15,0 0-4 0,-6-3 0 0,6 3 0 16,-6 0-11-16,6 0-2 0,-6 0-1 0,6 0 0 16,-3 0-18-16,-3 3-4 0,0-3-1 0,0 2 0 15,0 1-8-15,3 2-2 0,-3 0 0 0,3 1 0 16,0 2-17-16,3 0 10 0,-3 0-10 0,0 2 8 15,3-2-8-15,-3 3 0 0,0 2 0 0,3-3 0 16,0 4 0-16,3-4 0 0,-3 1-9 0,3-1 9 16,0 1 0-16,0-3 0 0,0 3 0 0,0-4 0 15,3-1 0-15,0 2 0 0,-3-3 0 0,3 0 0 0,-6-5 0 16,0 0 0-16,6 3 0 0,3-3 0 0,-9 0 0 0,6 0 11 16,-6 0-2-16,6-3 0 0,0 1 12 0,0-4 3 15,-3 1 0-15,0 0 0 0,0-1-5 0,-1-1-1 16,1 1 0-16,-3-4 0 0,0 2-7 0,3-3-2 15,-3-2 0-15,0 2 0 0,0 1-9 0,0-1 10 16,0 3-10-16,0 0 10 0,0 0-10 0,0 3 0 16,0-3 0-16,0 8 8 0,0-5-8 0,0 5 0 15,0 0 0-15,0 0 0 0,0 0 0 0,0 0 0 16,0 0 0-16,0 0 0 0,3 5 0 0,0 3-9 16,0 0 9-16,-3 3 0 0,0-3 0 0,3-1 0 0,-3 4 0 15,3-6 0-15,0 3 0 0,-3 0 0 0,3 0 0 16,0 0 0-16,0 0-8 0,0 0 8 15,0 0 0-15,0-3 0 16,0 3-34-16,3-3 0 0,-6-5 0 0,3 3 0 16,0 0-38-16,-3-3-8 0,0 0-2 0,6 0 0 15,0-3-34-15,0-2-6 0,0-1-2 0,0-1-364 0,0-1-72 0</inkml:trace>
  <inkml:trace contextRef="#ctx0" brushRef="#br0" timeOffset="37762.6133">18474 5644 1198 0,'0'0'26'16,"0"0"6"-16,0 0 0 0,0 0 3 0,0 0-35 0,0 0 0 0,0 0 0 0,0 0 0 15,0 0 72-15,0 0 7 0,0 0 1 0,3 8 1 16,0-1-29-16,0 1-5 0,-3 0-2 0,3 3 0 16,0 2-9-16,0 0-1 0,-3-2-1 0,0 2 0 15,3 3 2-15,-3-3 0 0,3 1 0 0,0-4 0 0,-3-2-10 16,3 3-2-16,0-3 0 0,0-3 0 0,0 3-10 0,-3-8-2 16,0 0-1-16,6 0 0 0,-6 0 1 0,6 0 1 15,0 0 0-15,0-6 0 0,0 4 11 0,0-3 3 16,-3-1 0-16,0-2 0 0,3-2-12 0,-3 2-3 15,0-5 0-15,0 5 0 0,0-3-12 0,0 3 9 16,0 0-9-16,0 0 8 0,-3 3-8 0,3 0 0 16,-3 5 9-16,0 0-9 0,0 0 0 0,0 0 0 15,0 0 0-15,0 0 0 0,0 0 0 0,0 0 0 16,0 5-12-16,0 3 4 0,3 0 8 0,-3 2-10 16,2-2 10-16,1 6-10 0,0-6 10 0,3 2-8 15,0-2 8-15,3 0-8 0,0-3 8 0,0 1-10 0,-3-1 10 16,3-3-10-16,0 1 10 0,0 0 0 0,0-3 0 0,0 0 0 15,-6-3 0-15,3 0 12 0,3 1-2 0,-6-3-1 16,3-1 21-16,-1 1 4 0,-2-6 1 0,3 3 0 16,-3 1-1-16,0-4 0 0,-3 3 0 0,0 0 0 15,0-3-18-15,-3 4-3 0,0 1-1 0,3-2 0 16,-3 3-12-16,0 0 0 0,0-1 0 0,3 1 0 16,-2 0-43-1,2 5-5-15,0-5 0 0,0 5-1 0,0-6-130 0,0 6-25 0,5-5-6 16,-2 0-347-16,3 2-70 0</inkml:trace>
  <inkml:trace contextRef="#ctx0" brushRef="#br0" timeOffset="38056.9675">18835 5723 1137 0,'0'11'24'0,"3"-4"6"0,0 1 1 0,-3 0 2 16,2 3-33-16,1-3 0 0,-3 0 0 0,0 0 0 0,3-3 94 0,-3-5 12 16,0 8 2-16,0-8 1 0,0 0-13 0,0 0-4 15,0 0 0-15,0 0 0 0,0 0-28 0,0 0-5 16,0 0-2-16,0 0 0 0,0 0-21 0,0 0-4 15,3-8 0-15,0 0-1 0,0-2-3 0,0-1-1 16,0 0 0-16,3-2 0 0,0 0-2 0,-3 2 0 16,3-2 0-16,0 2 0 0,0 1-10 0,0-1-3 15,0 1 0-15,0 2 0 0,0 0-12 0,0 0 0 0,3 3 0 0,-3-1 0 0,0 1 0 0,-3 2 0 16,6 1 0-16,-9 2 0 0,6 2 0 0,-1 4-12 16,1-1 12-16,0 0-10 0,0 3 10 0,-3 0 0 15,3 3 0-15,-3-3-8 0,3 5 8 0,0-3 0 16,-3 1 8-16,3 2-8 0,-3 1 0 0,3-1 0 15,-3 0 0-15,3-2 8 0,0-1-16 0,0-2-4 16,0 0 0-16,0 0 0 16,3 0-108-16,0-3-23 0,0 0-4 0</inkml:trace>
  <inkml:trace contextRef="#ctx0" brushRef="#br0" timeOffset="38745.712">19814 5323 1483 0,'0'0'32'0,"0"-8"8"0,3 1 0 0,-3-4 2 0,3 0-34 0,0 1-8 15,-3-3 0-15,3-1 0 0,0 4 70 0,0-3 12 16,-6-3 2-16,3 2 1 0,3 1-53 0,-3 0-12 15,-3-3-1-15,3 0-1 0,-6 3 22 0,3-3 4 16,0 3 0-16,-3 0 1 0,-3-1-10 0,0 4-3 16,3-1 0-16,-3 1 0 0,0 2-8 0,0 0-1 15,0 3-1-15,3-1 0 0,0 4-7 0,0 2-2 16,1 0 0-16,-1 2 0 0,0 4-13 0,3-1 0 16,-3 3 0-16,0 2 0 0,3 4-11 0,-3 4 2 15,3 3 0-15,0-2 0 0,3 5 9 0,0-1 0 16,0 4-9-16,3-1 9 0,-3 3 0 0,3 1 0 0,-3-1-9 15,3 0 9-15,0 2 0 0,-3 1 0 0,0 0 8 0,3-8-8 16,-3 0 9-16,0 2-9 0,3-2 8 0,-3 0-8 16,3-1 8-16,-3-1-8 0,3-1 0 15,0 5 8-15,0-5-8 0,0 1 0 16,-3-4 0-16,3 1 0 0,-3-3-12 0,0-3-5 16,0-3-1-16,-3-2 0 15,3 0-138-15,0-8-28 0,0 8-6 0</inkml:trace>
  <inkml:trace contextRef="#ctx0" brushRef="#br0" timeOffset="39786.8438">19546 5625 1692 0,'0'0'37'0,"0"-5"8"0,0-1 2 0,3-1 0 0,3-1-38 15,0 0-9-15,0 0 0 0,3 2 0 0,0 1 51 0,0 0 8 0,2 2 1 0,1 1 1 16,6 2-39-16,-3 2-8 0,0 1-2 0,3 2 0 15,0 3-12-15,0 0 0 0,-4 0 0 0,4 0 0 16,0 2 0-16,-3 1 0 0,0 0 0 0,0 2 0 16,0-3 0-16,-3 4 0 0,-3-4 0 0,2 3 0 15,-2 1 0-15,0-1 0 0,0 0 8 0,-3-2-8 16,0 2 8-16,-3-2-8 0,0-1 11 0,0-2-11 0,-3 0 12 0,3 0-4 0,-3-8 0 0,0 0-8 16,0 0 16-16,0 0-3 0,0 0-1 0,0 0 0 15,0 0 3-15,0 0 0 0,0 0 0 0,0-8 0 16,3 0 11-16,0-2 2 0,-3-1 1 0,0 0 0 15,0-2-9-15,-3 0-1 0,3 2-1 0,0-2 0 16,0 2-9-16,3 1-1 0,0-1-8 0,0 1 12 16,3 2-12-16,-3-3 0 0,0 3 0 0,3 0 0 15,3 0 0-15,-3 3 0 0,3-3 0 0,0 3 0 16,2 0-10-16,-2-1 10 0,0 1-8 0,0 0 8 16,3-1 0-16,0 4 0 0,-3-1 0 0,3 0-8 15,-3 1 8-15,0-1-8 0,-3 1 8 0,0 2-8 16,-6 0 8-16,0 0-8 0,6 5 8 0,-6-5-8 15,0 0 8-15,3 8-13 0,-3 0 5 0,0 2 8 16,0-2-10-16,0 5 10 0,-3-2 0 0,0 2-9 0,3-2 9 16,-3 2 0-16,3-2 0 0,0 2 0 0,3-3 0 15,-3 4 0-15,3-1 0 0,-3 0-8 16,3-5 8-16,0 3 0 0,3-1 0 0,2-2-8 0,1 0 8 0,0 0 0 16,0-3 0-16,-3 1-8 0,3-1 8 0,0-2 0 15,0-1 0-15,0 1 0 0,-3-3 15 0,0-3-2 16,-6 3 0-16,6-2 0 0,0-1 16 0,0-5 3 15,-3 0 1-15,-3-2 0 0,3 2-6 0,-3-6-2 16,0 4 0-16,0-1 0 0,0-5-12 0,0 3-2 16,0 0-1-16,-3 0 0 0,3-1-2 0,0 1 0 0,0 0 0 15,0 0 0-15,3-1-8 0,-3 1 8 0,6 3-8 0,-3-1 8 16,3 0-8-16,-3 4 0 0,2 1 0 0,1 1 0 16,0 2 0-16,0 3 0 0,0 0 0 15,3 0 0-15,-6 6 0 0,6 2 0 0,0-1-9 0,0 1 9 16,0 3 0-16,-3 0 0 0,3-1 0 0,-3 3 0 15,0-2-9-15,0 0 9 0,-3-1 0 0,0-2-9 16,3 3 9-16,-3-3 0 0,-3 0 0 0,3-1 0 16,-1 1 0-16,-2-2 0 0,0 2 0 0,-2-3 0 15,2-5 0-15,0 0 0 0,0 0 0 0,0 0 8 16,0 8-8-16,0-8 9 0,0 0-9 0,0 0 10 16,0 0-10-16,0 0 12 0,2-5-12 0,1-3 12 15,3 0-12-15,0-3 0 0,-3 1 9 0,0-1-9 16,6 0 0-16,-6 1 0 0,0-1 0 0,3 3 0 15,0-2 0-15,-3 4 0 0,0 1 0 0,3 0 0 0,-6 5 0 16,0 0-10-16,0 0 10 0,0 0 0 0,6 2-15 16,0 4 4-16,-3 2 1 0,3-3 0 0,0 3 10 0,0 0-12 15,0 2 12-15,-3-2-12 0,3 0 12 0,-3 0-13 16,3 3 5-16,0-3 8 0,-1 0-13 0,1 0 5 16,0 0 8-16,-3-3-13 0,-3-5 13 0,3 5 0 15,3 0 0-15,-6-5 0 0,0 0 0 0,0 0 0 16,6-2 9-16,0-1-9 0,0-2 12 0,0 0-4 15,3-3-8-15,-3 0 12 0,3-3-12 0,0-2 8 16,-3 0-8-16,3-1 0 0,0-1 0 0,0-1 0 16,0 0 0-16,-4 3 0 0,4-3 0 0,-3 5 0 0,0 1 0 0,0-1 0 15,0 6 0-15,0-1 0 0,0 1 0 0,-6 5 0 16,0 0 0-16,9 5 0 0,-3-2 0 0,3 5 0 16,-3 3 0-16,3 2 0 0,-3 0 0 0,3 0 0 15,-3 6 0-15,0-1 0 0,0 3 8 0,0-2-8 16,2-1 8-16,1 1-8 0,-3 0 0 0,0-1 9 31,0-5-82-31,3 3-17 0,0-5-3 0</inkml:trace>
  <inkml:trace contextRef="#ctx0" brushRef="#br0" timeOffset="41817.7677">14188 6488 1173 0,'0'0'25'0,"0"0"6"0,0 0 1 0,0 0 2 0,0 0-34 0,3-6 0 0,0-2 0 0,-3 3 0 16,0-3 79-16,0 0 9 0,0-2 1 0,3 2 1 15,-3-3-30-15,0 1-7 0,0-1-1 0,0 0 0 16,0 1-4-16,-3-1 0 0,3 3-1 0,-6-2 0 16,3 2-12-16,0 2-3 0,0-2 0 0,0 3 0 15,-3 3-15-15,0-4-3 0,-3 1-1 0,3 0 0 16,-2-1-13-16,-4 4 9 0,3-4-9 0,-3 4 8 15,0 2-8-15,3 0 0 0,-3 5 0 0,3-2 8 16,0 2-8-16,0 3 0 0,-3 3-12 0,3-1 12 16,0 3-12-16,1 3 12 0,-1 0-10 0,-3 5 10 0,3 0-11 15,0 6 11-15,0-3-12 0,3 5 12 0,0-3-12 0,0 1 12 16,0-1-12-16,3 1 12 0,0-1-8 0,0-2 8 0,3 2 0 0,3-2 0 16,-3-3-8-16,3 1 8 0,3-4 0 0,0-2 0 15,3 2 0-15,-3-4 0 0,3-1 0 0,0-3 0 16,0 1 0-16,0 0 0 0,-9-11 0 0,12 8 0 15,-12-8 0-15,17 5 0 0,-2 0 9 0,-3-5-9 16,0-2 12-16,3-1-4 0,-3-2 0 0,0-3 0 16,-3 2 6-16,3-2 1 0,-3-2 0 0,2 2 0 15,-2-3-3-15,0 1-1 0,-3-1 0 0,0 1 0 16,3-1-11-16,-3 0 0 0,-3 1 0 0,3 2 8 16,-6-3-8-16,3 6 8 0,-3-6-8 0,0 3 8 15,0 1-8-15,0 1 8 0,-3-2-8 0,-3 6 8 0,0-4 0 0,3 1-8 16,-3 2 12-16,0-2-4 0,-3 3 0 0,0-1 0 15,0-2 0-15,4 2 0 0,-4 0-8 0,0 1 10 16,0 2-10-16,0-3 10 0,3 3 3 0,0 0 1 16,-3 0 0-16,3 3 0 0,3-6-2 0,-3 6-1 15,0-3 0-15,0 0 0 0,3 0-11 0,3 0 10 16,-3 0-10-16,0 0 10 0,0 0-10 0,3 0 12 16,0 0-12-16,0 0 12 0,0 0-12 0,0 0 0 15,0 0 0-15,0 0 0 0,0 0 0 0,0 0 0 0,0 0 0 0,0 0 0 16,0 0 0-16,0 0 0 0,0 0 0 0,0 0 0 15,0 0 0-15,0 0 0 0,0 0 0 0,0 0 0 16,0 0 0-16,0 0 0 0,0 0-9 0,0 0 9 16,9 2 0-16,0-2 0 0,0 0-8 0,0 0 8 15,-3 0-19-15,-6 0 0 0,0 0 0 16,9 0 0 0,0 0-23-16,-9 0-5 0,9 3-1 0,0-3 0 15,-6 3 4-15,-3-3 1 0,0 0 0 0,0 0 0 0,9 0 17 0,0 0 3 0,-4 2 1 0,-5-2 0 16,0 0 2-16,6 0 0 0,-6 0 0 0,0 0 0 15,9 3 20-15,-3-3 0 0,-6 0-9 0,6-3 9 16,0 3 0-16,-6 0 0 0,0 0 0 0,6-2 9 16,-3 2 14-16,-3 0 2 0,0 0 1 0,0 0 0 15,0 0 0-15,0 0 0 0,0 0 0 0,0 0 0 16,0 0-1-16,0 0 0 0,0 0 0 0,0 0 0 0,0 0 4 16,6 5 1-16,-6 3 0 0,3-3 0 0,0 3-10 0,0-3-1 15,-3 3-1-15,3 3 0 0,0-3-7 0,0 2-2 16,0-2 0-16,0 3 0 0,0-1-9 0,0 1 0 15,0 2 0-15,0 1 8 0,0-1-8 0,3-3 0 16,0 1 0-16,0-3 0 0,-3 0 0 0,3-3 0 16,0 0 0-16,2-2 0 0,1 0 0 0,-3-3 0 15,0 2 0-15,0-4 8 0,0-1-8 0,3 0 8 16,-3-2-8-16,0-3 8 0,3 0 0 0,-3 0-8 16,0-2 12-16,0-1-4 0,0 1-8 0,-3-4 0 15,3 4 0-15,-3-4 0 0,0 1 0 0,3 3 0 16,-3-1 0-16,0-2 0 0,3 2 0 0,-6 3 8 0,0 0-8 0,0 0 0 15,0 1 0-15,2-1 0 0,-2 5 0 0,0-2 0 16,0 5 0-16,0 0 0 0,0 0 0 0,0 0 0 16,0 0 0-16,0 0 0 0,0 0 0 0,0 8 0 15,0 0-9-15,0 2 9 0,0-2-12 0,0 3 12 16,0-1 0-16,0 3 0 0,0 1 0 0,3-4 0 16,0 1 0-16,0-1 0 0,0 1 0 0,0 0 0 15,0-3 0-15,3 2 0 0,-3 1 0 0,3-6 0 16,0 3 0-16,-3-5 0 0,3-1 0 0,-6-2 0 15,6 3-14-15,0-3 4 0,3 0 1 0,-9 0 0 16,0 0-43-16,12-3-9 0,0 1-2 0,0-1 0 16,-3 0-53-16,5-2-10 0,-2 2-2 15,0-2-640-15</inkml:trace>
  <inkml:trace contextRef="#ctx0" brushRef="#br0" timeOffset="42240.0977">14700 6652 1357 0,'0'0'29'0,"0"0"7"0,0 0 0 0,0 0 4 0,-6 0-32 0,6 0-8 0,0 0 0 0,-3-6 0 0,-6 4 92 0,3-4 18 16,0 4 3-16,0-1 1 0,0 3-50 0,0 0-9 15,-2 0-3-15,2 3 0 0,0-1-11 0,-3 1-2 0,3 2-1 0,0 1 0 16,0-1-15-16,0 3-3 0,-3 0-1 0,3 0 0 15,0 2-11-15,3 1-8 0,0-1 9 0,0 4-9 16,0-4 9-16,3 6-9 0,0 0 8 0,3-3-8 16,0-2 0-16,-3-1 8 0,6 1-8 0,-3-3 0 15,3 0 8-15,0 2-8 0,0-4 0 0,0-4 8 16,-3-2 0-16,-3 0 0 0,6 0 0 0,0 0 0 16,-6 0 2-16,9-5 0 0,-3 0 0 0,-3-3 0 15,0 0 1-15,3-3 0 0,-1 1 0 0,-2-1 0 16,0 1-11-16,0 4 0 0,-3 1 0 0,3 0 0 15,0-1 0-15,-3 6 0 0,0 0 0 0,0 0-11 16,0 0 11-16,0 0-10 0,0 0 10 0,0 0-10 16,0 8 10-16,0 3-13 0,3-3 5 0,-3 0 8 15,0 2-9-15,3-4 9 0,0 2 0 0,0 0 0 16,0 2-24-16,0-2 3 0,0-3 0 0,0 3 0 16,3-2-123-16,3-6-25 0,-3 0-5 0</inkml:trace>
  <inkml:trace contextRef="#ctx0" brushRef="#br0" timeOffset="42583.8842">14903 6638 1522 0,'0'0'33'0,"0"0"7"0,-6 8 2 0,-3-5 2 0,0 2-36 0,0 1-8 16,0-1 0-16,0-5 0 0,0 3 66 0,3-1 11 0,-3 1 3 0,3 2 0 15,0-2-39-15,0-1-7 0,0 1-2 0,6-3 0 16,-3 8-32-16,3 0 0 0,0-8 0 0,0 5 0 16,0-5 0-16,3 8 0 0,0 0 0 0,3 0 0 15,3-5 0-15,-3 2 0 0,3 0-12 0,0 1 3 16,0 1 9-16,-3-1 0 0,3-4 8 0,0 4-8 16,0-1 11-16,0 0-3 0,-3-2 0 0,-1 2 0 15,4 1 5-15,-9-6 1 0,0 0 0 0,3 5 0 16,0 3 13-16,-3 0 2 0,-3 0 1 0,-3-3 0 15,3 0-5-15,-2 3-1 0,2 0 0 0,-3 0 0 16,-3-3-16-16,3 1-8 0,-3-1 8 0,3-2-8 16,-3-1 0-16,0 1 0 0,3 2 0 0,-3-2 0 15,3-1-54 1,0-2-10-16,0 0-1 0,6 0-843 0</inkml:trace>
  <inkml:trace contextRef="#ctx0" brushRef="#br0" timeOffset="42968.1759">15028 6662 1371 0,'-3'13'30'0,"3"-13"6"0,0 0 2 0,0 0 1 0,0 0-31 0,0 0-8 16,0 0 0-16,0 0 0 0,-6 6 60 0,3-1 12 15,-6 0 1-15,6-2 1 0,-6 0-8 0,3 2-2 0,-3-2 0 0,0-1 0 16,0 1-16-16,3 5-4 0,-3-6-1 0,3 1 0 15,-3 0-25-15,9-3-5 0,0 0-1 0,-6 5 0 16,3 0-12-16,3-5 0 0,0 0 0 0,0 8 0 16,3-2 0-16,0 1 0 0,3-1 0 0,0-1 0 15,3-2 0-15,0-1 0 0,-3 1-8 16,3 0 8-16,0 2 0 0,0 0 0 0,0-2 0 0,-9-3 0 16,9 5 0-16,0 0 0 0,-3 1 0 0,-6-6 0 15,0 0 0-15,3 8 0 0,-3 0 0 0,0 0 0 16,0-1 0-16,-6 4 0 0,3 0 11 0,0-3-11 15,0-3 12-15,-3 3-4 0,-3 0 0 0,3 2-8 16,0-2 8-16,0-2-8 0,0-1 0 0,0 0 0 16,0 0 0-16,6-5 0 0,0 0 0 15,-6 3 0 1,0 0-60-16,6-3-7 0,0 0-1 0,0 0-793 0</inkml:trace>
  <inkml:trace contextRef="#ctx0" brushRef="#br0" timeOffset="43132.4415">15087 6723 1276 0,'0'0'36'0,"0"0"8"0,0 0-35 0,3 8-9 0,-3 3 0 0,6-3 0 15,-6 2 91-15,3 1 16 0,-3-1 3 0,3 1 1 16,-3-1-52-16,3 4-11 0,0-1-1 0,-3-3-1 16,3 1-32-16,-3-3-6 0,3 0-8 0,0 3 11 15,-3-11-23-15,0 0-5 0,0 0-1 0,0 0-510 16,0 0-101-16</inkml:trace>
  <inkml:trace contextRef="#ctx0" brushRef="#br0" timeOffset="43226.1133">15161 6548 0 0,'0'0'0'0,"0"6"0"0,0-6 0 0</inkml:trace>
  <inkml:trace contextRef="#ctx0" brushRef="#br0" timeOffset="43632.506">15304 6726 1056 0,'0'0'30'0,"0"-6"6"0,0 6-28 0,0 0-8 15,-6-2 0-15,0-1 0 0,3 0 63 0,-2 1 11 16,-1 2 2-16,0 0 1 0,0 0-16 0,0 2-3 16,0 1-1-16,0 0 0 0,0 2-27 0,3 3-6 15,-3-3 0-15,3 6-1 0,0-1-10 0,0 4-1 16,0-4-1-16,3 4 0 0,-3 4 0 0,3-2 0 16,0-3 0-16,3 0 0 0,-3-2 9 0,6 2 3 0,-6-2 0 15,6-1 0-15,0-4 2 0,0 2 1 0,-6-8 0 0,6 5 0 16,3-2-8-16,-3-1-2 0,3-2 0 0,-3 0 0 15,-6 0-3-15,6-5-1 0,2 2 0 0,-2-2 0 16,0-3-3-16,0-3-1 0,0 1 0 0,-3 2 0 16,3 0-8-16,-3 0 0 0,0-3 0 0,0 6 0 15,0-3 0-15,-3 3 0 0,3 0 0 0,-3 5 0 16,0 0-12-16,0 0-5 0,0 0-1 0,0 0 0 31,0 0-19-31,0 0-4 0,0 0-1 0,3 5 0 16,0 0-18-16,0 0-3 0,-3-5-1 0,6 6-651 0</inkml:trace>
  <inkml:trace contextRef="#ctx0" brushRef="#br0" timeOffset="44016.2345">15444 6755 1105 0,'0'0'24'0,"0"8"4"0,0-3 2 0,0 3 2 0,3 0-32 0,0 0 0 15,-6 0 0-15,3 0 0 0,0 2 84 0,3 1 9 16,-3 2 3-16,0-2 0 0,-3-1-20 0,6-2-4 15,0 0-1-15,-3 3 0 0,0-1-7 0,3 1 0 16,0-6-1-16,-3-5 0 0,3 8-19 0,0 0-3 16,-3-8-1-16,0 0 0 0,3 5 3 0,-3-5 0 15,0 0 0-15,0 0 0 0,0 0-4 0,6-2-1 16,0-6 0-16,-3 0 0 0,0 3-18 0,3-6-3 16,0 0-1-16,0-2 0 0,-3 0-16 0,3 2 8 15,3-5-8-15,0 3 0 0,0-3 11 0,-1 1-11 16,1 1 10-16,0-2-10 0,0 3 14 0,0 3-3 0,0-4-1 0,0 4 0 15,0 2-10-15,-3 3 0 0,0-3 9 0,0 5-9 16,0 0 0-16,0 3 0 0,0 3 0 0,-6-3-12 31,3 8 12-31,0 0-10 0,0 2 10 0,0 4-10 16,0-1 10-16,0-3 0 0,2 4 0 0,-2-1 0 0,0 3 0 16,0 0 8-16,0-6 0 0,3 3 0 0,-3 1-8 0,0-4 9 15,3 1-9-15,-3-1 10 0,3-2-10 0,0 0 0 16,0-5 0-16,3 0-746 15,0-3-144-15</inkml:trace>
  <inkml:trace contextRef="#ctx0" brushRef="#br0" timeOffset="44958.8943">16367 6808 1288 0,'0'0'28'0,"0"0"7"0,0-6 1 0,3-1 0 0,0-1-36 0,0-3 0 0,-3-2 0 0,0 2 0 16,-3 1 69-16,0-1 7 0,0 0 2 0,-3 1 0 15,-3-1-12-15,3 3-2 0,0-2-1 0,0 2 0 16,-3 0-23-16,0 3-5 0,-3-1-1 0,4 4 0 16,-1-4-10-16,-3 4-1 0,3 2-1 0,3 2 0 15,-3 1-22-15,-3 0 0 0,3 2 0 0,0 3 0 16,3 5 0-16,0 0-18 0,0 6 3 0,3-1 1 16,0 4 0-16,3 1 0 0,3-1 0 0,0-1 0 15,0 0 14-15,3-3-9 0,3 1 9 0,0-1-8 16,-3-2 8-16,6-2 0 0,-3-1 0 0,3-3 0 15,3-4 0-15,0-1 0 0,-4-2 0 0,4-3 0 16,3-3 20-16,-6-2 0 0,0-1 0 0,3-4 0 0,-6 2 20 16,3-5 3-16,-3-6 1 0,0 1 0 0,-3-4 0 15,2 1 1-15,1-3 0 0,0 3 0 0,-3-5-7 0,0 2-2 16,-3-3 0-16,3 4 0 0,0 2-12 16,-6-3-4-16,0 0 0 0,3 0 0 0,0 0-6 15,-3 0-2-15,-3 3 0 0,3 0 0 0,0 0-12 0,-3 0 0 16,0 0 0-16,3 5 0 0,-6 3 0 0,6-1 0 15,0 1-13-15,0 5 4 0,-3 0 1 0,0 6 0 16,3 2 0-16,0 0 0 0,0 0-6 0,0 0-1 16,0 0 0-16,3 7 0 0,0 1 1 0,-3 6 0 0,0-1 0 15,3 5 0-15,0 1 14 0,3 2-12 0,-3 0 12 0,0 3-12 16,0-3 12-16,3 0-9 0,-3 3 9 0,0 0-8 16,-3-3 8-16,6 3-10 0,0 0 10 0,-3 0-10 15,0-3 10-15,0 0-8 0,0-3 8 0,0 1-8 16,3-6 8-16,0 0 0 0,-3 1-9 0,0-6 9 15,3 0-23-15,-4-1 0 0,1-1 0 0,-3-6 0 32,6 0-13-32,0 0-2 0,0-6-1 0,-3 1 0 0,-3-5-22 15,3-1-5-15,3-2-1 0,-6 0 0 16,0-3-45-16,3 0-10 0,3-3-2 0,0 1-563 0</inkml:trace>
  <inkml:trace contextRef="#ctx0" brushRef="#br0" timeOffset="45052.654">16611 6612 1087 0,'9'16'24'0,"-9"-16"4"0,-3 8 2 0,3 0 1 0,0 0-31 0,-3 2 0 16,0 3 0-16,3-2 0 0,-6 2 34 0,6-2 1 15,3 2 0-15,-3-2 0 0,0-1-35 0,0 3-22 16,0-5 3-16,3-2 1 0</inkml:trace>
  <inkml:trace contextRef="#ctx0" brushRef="#br0" timeOffset="45221.634">16608 6453 1904 0,'9'-2'42'0,"-9"2"9"0,0-3 1 0,0 3 1 0,0 0-42 0,0 0-11 16,0-5 0-16,0 5 0 0,0 0 0 0,0 0 12 15,6-3-12-15,-6 3 12 16,0 0-36-16,3 0-6 0,6 3-2 0,-3-3-792 0</inkml:trace>
  <inkml:trace contextRef="#ctx0" brushRef="#br0" timeOffset="45549.8026">16894 6604 1576 0,'0'0'35'0,"0"0"7"0,0 0 2 0,-9 0 0 0,-3-3-36 0,3 1-8 0,9 2 0 0,-9 0 0 15,-9-3 84-15,3 3 16 0,4 0 2 0,2 0 1 16,0 0-49-16,-3 0-10 0,-6 0-1 0,18 0-1 0,0 0-18 0,-6 3-4 15,-3-1-1-15,0 4 0 0,9-6-19 0,0 0 0 16,-3 8-11-16,-3 2 11 0,6-2-12 0,3 5 4 16,6-5 8-16,0 3-13 0,-3 2 13 0,6 0-12 15,0 1 12-15,-3-1-12 0,0 0 12 0,-3 0 0 16,2-2 0-16,1 2-9 0,0-2 9 0,-6-1 0 16,-3 1 0-16,6-1 0 0,-3-2 24 0,-3 3 0 15,-3-3 0-15,-3 2 0 0,6-2 6 0,-6 0 2 16,0 0 0-16,-3-2 0 0,-2-4-20 0,11-2-4 15,0 0-8-15,-9 5 12 0,-3-2-21 0,3-3-5 16,9 0-1-16,0 0-665 0,-3-8-132 0</inkml:trace>
  <inkml:trace contextRef="#ctx0" brushRef="#br0" timeOffset="45784.1969">16980 6289 1450 0,'0'0'32'0,"3"5"6"0,0 1 2 0,-6 4 1 0,3 4-33 0,0-1-8 0,6 0 0 0,-6 6 0 15,-3 2 69-15,6 0 12 0,3 3 3 0,0-3 0 16,-3 5-40-16,-3-5-8 0,3 3-2 0,0-3 0 16,3 1-21-16,-6 1-4 0,0-4-1 0,0 2 0 15,0 0-8-15,0 3 12 0,0-3-12 0,-3 0 12 16,3-2-12-16,0-1-11 0,3-2 3 0,-6 0 0 15,-6 3-52-15,9-3-9 0,3-1-3 0</inkml:trace>
  <inkml:trace contextRef="#ctx0" brushRef="#br0" timeOffset="45968.9719">16864 6649 1868 0,'0'0'41'0,"0"0"9"0,0 0 2 0,9 3 0 0,3-3-42 0,0 0-10 0,0 0 0 0,-3 0 0 16,3-3 64-16,2 0 10 0,1 1 2 0,0-4 1 31,-3 4-49-31,6-1-11 0,6-5-1 0,-3 3-1 16,-1 0-102-16,1-1-20 0,3-2-4 0</inkml:trace>
  <inkml:trace contextRef="#ctx0" brushRef="#br0" timeOffset="46885.2962">17367 6715 1112 0,'0'0'24'0,"0"0"6"0,0 0 1 0,0 0 0 0,0 0-31 0,0 0 0 0,0 0 0 0,-3 5 0 16,-3 1 62-16,3-1 6 0,3 3 2 0,0 0 0 15,-6 0-19-15,3 0-4 0,3 2-1 0,0-2 0 0,0 6-4 16,0-4-1-16,0 1 0 0,0-1 0 0,6-2-16 0,-3 0-3 16,-3-3-1-16,0 1 0 0,0-1-7 0,0-5-2 15,0 0 0-15,0 0 0 0,0 0 77 0,0 0 15 16,0 0 4-16,0 0 0 0,-6-5-108 0,3-1 0 15,3 1-22-15,0-3 3 16,0-2 37-16,0-1 7 0,0-2 2 0,3-3 0 0,0 3-7 0,0-1-2 16,-9 1 0-16,9 0 0 0,3 2-5 0,-3 1-1 0,-3-1 0 0,0 3 0 15,0 0-12-15,0 0 8 0,0 1-8 0,-3 1 0 16,0 1 0-16,3 0 0 0,0-1 0 0,3 1 0 16,-6 2 0-16,3 3 0 0,0 0 0 0,0 0 0 15,0 0 0-15,0 0 0 0,0 0 0 0,0 0 0 16,15 0 0-16,-15 0-8 0,0 0 8 0,0 0 0 15,15 6 0-15,-15-6 0 0,0 0 0 0,9 5 0 16,-9-5-12-16,0 0 4 0,15 3 8 0,-15-3-13 16,0 0-6-16,0 0-1 0,15 2 0 0,-15-2 0 15,0 0-19-15,0 0-4 0,0 0-1 0,15 3 0 16,-4-3-32-16,-11 0-8 0,0 0 0 0,0 0-1 16,15-3-9-16,-3 1-2 15,-12 2 0-15,0 0 0 0,0 0 44 0,0 0 8 0,15 2 1 0,-15-2 1 0,0 0 23 0,0 0 5 16,15 6 1-16,-15-6 0 0,0 0 37 0,0 0 8 15,12 8 2-15,0 2 0 0,-12-10 30 0,0 0 7 16,3 11 1-16,3-3 0 0,3 2-6 0,-6 1-1 16,-6-1 0-16,3-2 0 0,0 3-23 0,0-3-5 15,0 0-1-15,-6 0 0 0,0-3-16 0,3 0-4 16,6 1-1-16,-6-4 0 0,-3 4-15 0,3-6 0 16,3 0 0-16,0 2 0 15,3-2-45-15,-6-2-15 0,3-4-4 0,3 1-493 16,0 0-99-16</inkml:trace>
  <inkml:trace contextRef="#ctx0" brushRef="#br0" timeOffset="47355.6375">17623 6292 1624 0,'-12'-5'46'0,"12"5"10"0,0 0-45 0,0 0-11 0,0 0 0 0,0 0 0 16,0 0 53-16,0 0 9 0,0 0 2 0,0 0 0 15,0 0-26-15,0 0-5 0,6-3-1 0,-6 3 0 16,0 0 6-16,6-3 1 0,-6 3 0 0,9 3 0 16,3 0-23-16,-9 4-4 0,-9 1 0 0,6 3-1 15,9 2 1-15,-6 3 0 0,-9 0 0 0,3 5 0 0,3 0-4 16,3 3-8-16,3 0 12 0,-9 0-4 16,-9 2-8-16,6-2 0 0,12 0 0 0,-6-3 8 0,-6 3-8 0,3-3 0 15,3 0 9-15,0 0-9 0,6 0 9 16,-3-5-9-16,-3 3 12 0,3-6-12 15,0 0 12-15,-3 1-4 0,-3-7 0 0,3-1-8 0,3-1 12 0,-3-5-4 16,0 0 0-16,0 0-8 0,0 0 14 0,0 0-4 16,6-3-1-16,-3-2 0 0,-6-3-9 0,9 0 8 15,3-2-8-15,6-1 8 0,-9 3-8 0,6 0 0 16,-4-2 0-16,1 4-11 0,6-2 11 0,-3 3 0 16,-6 5-9-16,6-3 9 0,3-2-9 0,-3 5 9 0,-3 0-12 0,0 3 12 15,0 2-11-15,0 0 11 0,-4 1-10 0,-5-6 10 16,3 8 0-16,0 0-9 0,0-1 9 0,0 4 0 15,-3-3 0-15,-3 3 0 0,3-1 0 0,-3 3 11 16,0 1 7-16,-2-1 2 0,-4-3 0 0,0 4 0 16,6-1-4-16,-6 3-1 0,-3-6 0 0,6 1 0 15,0 2-15-15,0-5 9 0,-3-3-9 0,0 1 8 16,-6-1-8-16,6-2 0 0,3-1 0 0,-3-2 0 16,-2-2-30-16,5-1-8 15,6 3-2-15,-3-8-642 0,3 0-129 0</inkml:trace>
  <inkml:trace contextRef="#ctx0" brushRef="#br0" timeOffset="47699.4591">17852 6625 1026 0,'0'0'22'16,"0"0"5"-16,0 0 1 0,6 8 1 0,3-3-29 0,-3 1 0 0,-3 2 0 0,0 0 0 0,3-3 50 0,-3 3 4 15,0 0 1-15,0 2 0 0,0 1 3 0,-3-1 1 16,6 1 0-16,-6 0 0 0,0-1 9 0,3 3 3 15,-3-2 0-15,6 0 0 0,-6-3-10 0,6 0-1 16,-3-1-1-16,0-1 0 0,0-1-15 0,-3-5-2 16,0 0-1-16,6 3 0 0,0-6-19 0,0 0-4 15,-6 3-1-15,9-2 0 0,-4-4 1 0,1-1 0 16,3-7 0-16,-6 4 0 0,3-1-18 0,0 1 0 16,0-4 8-16,-3 4-8 0,3-1 0 15,-3 3 0-15,0 0-8 0,3 3 8 0,-6 0-9 0,0 5 9 16,0 0-8-16,0 0 8 0,0 0-12 0,0 0 2 15,6 5 1-15,0 0 0 0,0 3-1 0,-3 3 0 0,3-3 0 0,-3 2 0 16,3 1 10-16,0 2-12 0,0-2 12 0,0-1-12 31,0 1-11-31,-1-1-2 0,1-2-1 0,-3 0 0 16,3-2-53-16,-6-6-10 0,0 0-3 0,6 0-691 0</inkml:trace>
  <inkml:trace contextRef="#ctx0" brushRef="#br0" timeOffset="47942.5469">18159 6347 1144 0,'3'19'25'0,"-3"-11"6"0,3 2 1 0,-6 4 0 0,3 2-32 0,3 2 0 0,0 3 0 0,0 0 0 16,-3 1 62-16,3-1 6 0,-3 0 2 0,0-3 0 15,0 1-1-15,0 2 0 0,-3 0 0 0,3 0 0 16,3-2-40-16,-3-3-8 0,-3 2-1 0,3-2-1 15,-3 0-19-15,3-3 0 0,0 1 0 0,0-4-9 16,-3-2-43 0,3 0-8-16,0-8-1 0,-3 3-405 15,3-1-81-15</inkml:trace>
  <inkml:trace contextRef="#ctx0" brushRef="#br0" timeOffset="48161.9966">18135 6607 1272 0,'0'0'36'0,"3"0"8"0,-3-3-35 0,0 3-9 16,3 0 0-16,-3 0 0 15,0 0 99-15,9-3 17 0,0 3 4 0,0 0 1 16,0 0-41-16,-9 0-9 0,12 0-2 0,0 3 0 0,-1 0-24 0,4-3-5 16,-6 5 0-16,0-2-1 0,3-1-9 0,0 1-2 15,-3 0 0-15,-3 2 0 0,3 0-13 0,-3 0-3 16,0 3-1-16,-3 0 0 0,0 0-2 0,3 0 0 16,-3 0 0-16,0-3 0 0,0 6-9 0,0-3 10 15,-3 0-10-15,0 0 10 0,3 0-10 0,-3-8 0 16,0 5 0-16,0 0 0 15,3 3-33-15,-3-8-9 0,0 0-2 0,0 0-594 16,0 0-119-16</inkml:trace>
  <inkml:trace contextRef="#ctx0" brushRef="#br0" timeOffset="48740.0018">18495 6633 1558 0,'0'0'34'0,"0"0"7"0,0 0 2 0,0 0 1 0,0 0-35 0,0 0-9 0,0 0 0 0,-3-5 0 16,0 0 72-16,0 2 13 0,0-2 3 0,3-1 0 16,-3 4-26-16,0-4-5 0,-3 4-1 0,6 2 0 15,-6 0-13-15,3 0-3 0,3 0-1 0,-5 0 0 16,-1 5-19-16,0 0-4 0,0 3-1 0,3 0 0 16,0 0-15-16,0 0 11 0,3 3-11 0,-3-3 10 15,3 5-10-15,3-3 0 0,-3 1 0 0,3 0 0 16,-3-4 0-16,3 4 0 0,3-3 0 0,-3 0 0 0,-3-8 0 0,6 5 0 15,-6-5 0-15,6 6 0 0,-1-1 0 0,1-3 0 16,-6-2 0-16,9-2 0 0,-3-3 0 0,0 2 0 16,0-5 0-16,0 0 0 0,-3 0 0 0,6-3 0 15,-3 1 9-15,0-1-9 0,0 1 0 0,-3-1 0 16,0 1 0-16,9-4 0 0,-3 4 13 0,-3-1-1 16,0 3-1-16,0 3 0 0,-3 0-1 0,3 2 0 15,-3-2 0-15,-3 5 0 0,0 2-10 0,0-2 0 16,5 6 0-16,1-1 0 0,-3 3 0 0,0 2 0 0,3-2 0 15,-3 0 0-15,0 0 0 0,3-2 0 16,-3 2 0-16,3-1 0 0,0 1 0 0,0-2 0 0,-6-6 0 0,3 5 0 16,6-2 0-16,-9-3 0 15,0 0 0-15,0 0 8 0,0 0-8 0,9-3 10 0,0 0-10 0,-3 1 10 16,-3-4 10-16,3 1 3 0,3-3 0 0,-3 0 0 16,3-2-23-16,-4 4-12 0,1-2 2 0,-3 3 0 15,3-3 10-15,-6 8 0 0,3-5 0 0,3 0 0 16,-3-1 0-16,-3 6 16 0,0 0-4 0,0 0-1 15,6 3-22-15,0 0-4 0,0 2-1 0,-6-5 0 16,6 8 24-16,3 2 4 0,-3 4 0 0,0-1 1 16,3 0-23-16,0-2-5 0,0-3-1 0,0 2 0 15,3 1 16-15,-4-3 0 0,1 0 0 0,0 0 0 16,0-3 0-16,-3-2 0 0,3 2-10 0,-3-3 10 16,0-2-31-16,3-2-1 0,-3-3-1 0,-3 2-661 15,0 0-132-15</inkml:trace>
  <inkml:trace contextRef="#ctx0" brushRef="#br0" timeOffset="48911.8941">18332 6313 2253 0,'0'0'49'0,"0"0"11"0,0 0 1 0,0 0 3 0,0 0-51 0,0 0-13 0,0 0 0 0,0 0-999 15</inkml:trace>
  <inkml:trace contextRef="#ctx0" brushRef="#br0" timeOffset="54214.9391">19790 6525 1483 0,'0'0'32'0,"0"-6"8"0,0 1 0 0,0 0 2 0,3-3-34 0,-3 3-8 16,0-1 0-16,0 6 0 0,0-5 91 0,0 5 16 15,0 0 3-15,0 0 1 0,0 0-50 0,0 0-9 16,0 0-3-16,0 0 0 0,0 0-13 0,0 0-2 16,0 0-1-16,-3 5 0 0,0 3-16 0,3 0-3 15,0 3-1-15,-3 2 0 0,3 0 2 0,0 0 0 16,0 3 0-16,3 0 0 0,-3 3-15 0,3-3 0 16,-3-1-12-16,3 1 12 0,3-2 0 0,-3-1 0 15,0-3 12-15,3 4-3 0,-3-7-9 0,3 1 0 16,0-2 0-16,-3-1 0 0,-3-5 0 0,6 5 8 0,0-2-8 0,-6-3 8 15,6 0 18-15,-6 0 3 0,6-3 1 0,0 1 0 16,-1-1 6-16,-2-5 2 16,3 3 0-16,-3-3 0 0,0 3-14 0,0-6-4 15,3 0 0-15,-3 3 0 16,-3-2-11-16,3-1-9 0,0 3 12 0,0-2-12 16,-3 2 0-16,3 3-9 0,-3-1-1 0,0 6 0 15,0 0 18-15,0 0 3 0,0 0 1 0,0 0 0 0,0 0-12 16,6 3 0-16,-3 2-12 0,3 3 12 0,-3 0-11 0,3 0 11 15,0 0-8-15,0 0 8 0,0-3 0 0,0 3-10 16,3-3 10-16,-3 3 0 0,0-5 0 0,3 2-8 16,-4-2 8-16,1 0 0 0,0-3 0 0,0 0 0 15,3 0 0-15,-3 0 0 0,0-6 0 0,0 4 8 16,-3-6-8-16,3 2 9 0,0-2 7 0,-3 1 0 16,3-1 1-16,-3-3 0 0,0 0 10 0,-3 3 1 15,3-2 1-15,-3-1 0 0,0 1 5 0,0 2 1 16,-3 0 0-16,3 0 0 0,-3 0-15 0,0 3-2 15,3-1-1-15,-3 1 0 0,0 0-9 0,3 5-8 16,0 0 9-16,0 0-9 16,0 0 0-16,0-5 0 0,-3-1 0 0,3 6-10 15,0 0-29-15,0 0-5 0,0 0-2 0,3-5 0 16,-3 5-110-16,6-5-21 0,0 2-5 0,-3-2-1 16,6 2-34-16,-3 0-7 0,0 1-2 0</inkml:trace>
  <inkml:trace contextRef="#ctx0" brushRef="#br0" timeOffset="54439.9302">20165 6432 1450 0,'0'0'32'16,"0"0"6"-16,0 0 2 0,0 0 1 0,6-3-33 0,0 1-8 0,-6 2 0 0,9-3 0 16,-3 3 96-16,3 3 18 0,-3-1 3 0,3 1 1 15,-3 2-27-15,0 1-6 0,0 2-1 0,0 5 0 0,-1-3-38 0,-2 4-8 16,3-1-2-16,-3 0 0 0,0 3-15 0,0 2-3 16,-3-2-1-16,3 0 0 0,-3 5-8 0,3-2-1 15,-3-1-8-15,0-2 12 0,0 0-12 0,0 0 0 0,0-3 8 0,0 0-8 16,0 1-12-16,0-6-6 0,0 2-1 0,0-4 0 31,0 1-38-31,0-1-8 0,0-1-2 0,0-5 0 16,0 0-61-16,0 0-12 0,0 0-2 0,0 0-645 0</inkml:trace>
  <inkml:trace contextRef="#ctx0" brushRef="#br0">20365 6300 1335 0,'0'0'29'15,"0"-8"7"-15,2 3 0 0,1-1 2 0,-3 1-30 0,0 0-8 0,3 2 0 0,-3 3 0 16,0 0 71-16,0 0 13 0,0 0 2 0,0 0 1 16,0 0-13-16,3 5-2 0,6 3-1 0,-6 3 0 15,-3-1-7-15,3 6-2 0,3 0 0 0,-3 3 0 0,0 2-25 0,0 3-5 16,0-1 0-16,0 4-1 0,-3-3-31 0,3 0 0 16,0-1 0-16,-3 1 0 0,0 0 8 0</inkml:trace>
  <inkml:trace contextRef="#ctx0" brushRef="#br0" timeOffset="55146.1038">20391 6509 1328 0,'0'0'29'0,"0"0"7"0,0 0 0 0,3 2 1 0,-3-2-29 0,6 6-8 15,3-4 0-15,-3 1 0 0,-3 2 60 0,6-2 10 0,3-3 2 0,-3 3 1 16,0-6-13-16,0 0-2 16,6 1-1-16,-3-4 0 0,-1 1-7 0,1-6-2 15,3 4 0-15,-6-7 0 0,0 1 0 0,3 0-1 0,0-3 0 0,-3 0 0 16,0 3-3-16,0-3 0 0,0 0 0 0,0 3 0 16,-6 0-27-16,2-1-5 0,-2 4-2 0,0-1 0 15,0 3-10-15,-3-2 0 0,3 2 0 0,0 3 0 16,-3-1 8-16,0 6-8 0,0 0 8 0,0 0-8 15,0 0 0-15,3 11 0 0,-3 2 0 0,-3 3 0 16,0 2 0-16,0 4 0 0,3-1 0 0,-3 0 0 16,0 3 0-16,3 0 0 0,-3-6 0 0,0 6 0 15,1-3 0-15,-1-2 0 0,0 2 0 0,0-3 0 16,0-5 0-16,3 3 0 0,-6-5 0 0,3 2 0 0,3-2 12 0,0-3-4 16,-3 0 0-16,0-6 0 15,3 1-8-15,0-3 0 0,0 0 0 0,0 0 0 0,0 0 0 0,0 0 10 16,0 0-2-16,6-5-8 0,-3-3 0 0,3-3 0 15,-3 3 0-15,3-2-9 0,-1 2 9 0,1-3-13 16,-3 3 5-16,-3 3 8 0,6 2-9 0,-6 3 9 16,0 0 0-16,0 0 0 0,0 0 0 0,6 3-8 15,3 2 8-15,-3 0 0 0,-3 6 0 0,3-3-10 16,0 3 10-16,6-1-8 0,-3 3 8 0,0-5 0 0,3 0 8 0,3-2-8 16,-3 1 0-16,-1-1 8 0,4-1-8 0,-3-2 0 15,3-1-12-15,0-2-8 0,0 0 0 0,-3 0-1 31,-3-5-65-31,0 2-13 0,0-2-2 0,0 2-1 0</inkml:trace>
  <inkml:trace contextRef="#ctx0" brushRef="#br0" timeOffset="55349.2387">20269 6226 2178 0,'0'0'48'0,"0"0"9"0,0 0 3 0,0 0 1 0,0 0-49 0,0 0-12 16,0 0 0-16,0 0 0 15,0 0 36-15,6-6 4 0,0 4 0 0,0-4 1 16,0 4-97-16,0-4-19 0,3 4-4 0,3-3-561 16,-3 2-113-16</inkml:trace>
  <inkml:trace contextRef="#ctx0" brushRef="#br0" timeOffset="56798.3075">21543 6284 1153 0,'-3'0'32'0,"3"0"8"0,0 0-32 0,0 0-8 0,-3 5 0 0,3-5 0 16,0 5 52-16,-3 9 8 0,3-1 1 0,-3 3 1 15,0 0-17-15,0 0-3 0,3-1-1 0,0 4 0 16,0-1-6-16,0 4-2 0,-3-7 0 0,3 4 0 16,0 0 16-16,0-1 3 0,0-2 1 0,0-3 0 15,0 3-29 1,-3-3-5-16,3-2-2 0,0-1 0 0,0-2-1 0,0 0 0 0,0 0 0 0,0-2 0 15,-3 1 12-15,3-7 3 0,0 6 0 0,0-1 0 16,-3 0-7-16,3-5 0 0,0 0-1 0,0 0 0 16,0 0 2-16,0 0 1 0,6-8 0 0,-3 3 0 15,3-3-9-15,-3-2-1 0,0-1-1 0,3 0 0 16,0-4-15-16,0 1 0 0,-3-2 0 0,3-2 0 16,0-3 8-16,0 2 1 0,-3-2 1 0,3 3 0 15,-3-4-10-15,0 4 0 0,0 2 0 0,3 3 0 16,-3 2-9-16,0 6 9 0,0-3-12 0,0 3 12 0,-3 5 0 15,0 0 0-15,0 0 0 0,3 5 0 0,0 3 0 0,3 0-8 16,-3 2 8-16,0 6 0 0,0 0 0 0,0-3 0 16,0 1 0-16,-3 1 0 15,2 1-26-15,1 0-5 0,0-3-1 0,-3 1 0 0,3-4 32 0,-3 4 13 16,3-7-1-16,0 1 0 0,-3 0-12 0,0 0 0 16,0-8 8-16,0 0-8 0,0 0 0 0,3 6 0 15,-3-6 8-15,0 0-8 0,0 0 0 0,0 0 11 16,0 0-11-16,0 0 10 0,0 0 1 0,9-3 0 15,0 0 0-15,-3-2 0 0,3 0-11 0,-3-6 0 16,0 1 0-16,0-1 8 0,6 0-8 0,-3-2 0 16,0 0 0-16,-3-3 0 0,3 3 0 0,-3 0 12 0,0-1-12 15,-1 1 12-15,4 3-12 0,-3-1-17 0,-6 3 4 0,3 3 1 16,0-1 12-16,-3 6 0 0,0 0 0 0,0-5 0 16,0 8 0-16,0-3-9 0,3 5-1 0,-6 3 0 15,6 3 10-15,-3 2 0 0,0-3-9 0,0 4 9 16,3 4 0-16,-3-2 18 0,9-3-3 0,0 3-1 15,0 0-26-15,0 0-4 0,-3-3-2 0,3 0 0 16,6 1 27-16,-6-4 6 0,3 1 1 0,-1-1 0 16,1-2-28-16,0-2-4 0,0-1-2 0,3 0 0 15,-3-2 29-15,0-1 5 0,0-2 2 0,3-2 0 16,-6-1-18-16,3 0 0 0,-1-2 8 0,-2 0-8 16,3 0 0-16,-3-3-17 0,3-3 3 0,-3 0 1 15,0 1 13-15,0-1 0 0,-3 1 0 0,0-3 10 16,-3-1-10-16,3 1 10 0,-3 0-10 0,-3 2 10 0,0 1-2 15,0-1 0-15,-3 0 0 0,3 11 0 16,-6-10-8-16,-3-6 0 0,6 5 0 0,-3 1 0 0,0 2 0 16,0 0 8-16,-3 3-8 0,9 5 0 0,0 0 0 0,-9 0 8 15,3 0-8-15,6 0 0 0,-9 5 0 0,3 3 0 16,0 5 0-16,0 0 0 0,0 1 0 0,3-1 0 16,0 5 0-16,3-2 0 0,-2 0 0 0,4 0 0 15,1-3 0-15,-3 3 0 0,6 0 0 0,-3-3-17 16,3-2 4-16,0-1 1 15,0 1-21-15,3 0-4 0,0-1-1 0,-3-5 0 16,3-2-27-16,3 2-6 0,0-5-1 0,0 0-508 0,0-2-103 0</inkml:trace>
  <inkml:trace contextRef="#ctx0" brushRef="#br0" timeOffset="57480.2589">22365 6456 1458 0,'0'0'32'0,"0"0"6"0,-3-5 2 15,-3 2 1-15,3 0-33 0,-3 1-8 0,0-4 0 0,-3 1 0 0,0 2 59 0,0 3 9 16,0 0 3-16,9 0 0 0,-6 0-7 0,-3 0 0 16,0 6-1-16,9-6 0 15,-9 5-27-15,1 3-6 0,-4 0-1 0,6 2 0 0,3 6-6 0,0-2-2 0,-3-1 0 0,0 3 0 32,0 0-64-32,6-1-13 0,-3 1-2 0,-3-3-1 0,3 1 100 0,3-4 20 0,3 1 4 0,3-6 1 15,0 3-101-15,0 0-20 0,-6-8-4 0,9 5-1 16,3 1 103-16,-12-6 20 0,0 0 4 0,9-3 1 15,2 0-37-15,1-2-7 16,-3 0-2-16,0-3 0 0,0 0-22 0,0 0 0 16,-6-3-10-16,6 3 10 0,-6-2 0 0,3 2 0 15,-3 0 0-15,-6 0 0 0,3 3 0 0,0-1 0 16,0 6 0-16,0-5 0 0,0 5 0 0,0 0 0 16,0 0 0-16,0-2 0 0,0 2 0 0,0 5-12 15,-3-3 3-15,3-2 0 0,-3 8 9 0,3 3-10 16,0 0 10-16,0-4-10 0,0 4 10 0,0-3 0 15,6 0 0-15,-6 0-8 0,0-3-3 0,3 0 0 16,3 1 0-16,0-4 0 16,-6-2-18-16,9 3-4 0,0-3-1 0,0 0 0 15,0-3-2-15,-3 3-1 0,-1-5 0 0,4 0 0 0,0 0 15 0,-6-1 3 0,6 1 1 16,-3-3 0 0,0 3-7-16,0-1-2 0,-3-2 0 0,-3 8 0 0,3-5 27 0,0-3-8 0,0 6 8 0,0-1 0 15,-3 3 0-15,0 0 0 0,0 0 0 0,0 0 0 16,0 0 0-16,0 0 12 0,0 0 0 0,0 0-1 15,0 0 15-15,0 5 3 0,-3 3 1 0,6 0 0 16,-3 0-3-16,0-8-1 0,0 5 0 0,0-5 0 16,6 6-4-16,-3-1-1 0,-3-5 0 0,0 0 0 15,0 0 3-15,6 3 1 0,0-3 0 0,3-3 0 16,-3 0-1-16,0 1-1 0,0-6 0 0,0 0 0 16,0 0-5-16,-1 0-1 0,1-3 0 0,0 1 0 15,0-3 11-15,3-1 3 0,-3 1 0 0,3 0 0 16,-6 2 7-16,6 1 2 0,0-1 0 0,-3 0 0 15,0 6-24-15,0 3-4 0,-3-4 0 0,3 4-1 16,0 2-11-16,-6 0 0 0,0 0 0 0,6 8 0 16,-3-3 0-16,6 3 0 0,-3 0 0 0,2 2 0 0,1 4 0 0,-6-1 0 15,0 0 0-15,6 0 0 0,0-2 0 0,0 2 0 16,-3 0-12-16,3-2 12 16,0-1-107-16,3 1-13 0,-3-3-4 0,3 3-883 15</inkml:trace>
  <inkml:trace contextRef="#ctx0" brushRef="#br0" timeOffset="58078.2967">23386 6149 1692 0,'0'0'37'0,"0"0"8"0,-3-5 2 0,-3-1 0 0,6 1-38 0,-3 0-9 0,-3-1 0 0,3 1 0 16,-6 3 75-16,9-1 13 0,-6 0 2 0,0 3 1 15,-3-2-54-15,6 2-10 0,-3 2-3 0,-3 1 0 16,3 2-12-16,0 3-4 0,-6 3 0 0,4-3 0 16,-1 5 21-16,6 3 4 0,-9 2 1 0,0 3 0 15,6 6-34-15,-3-3-22 0,0 2 3 0,3 3 1 16,0 3 18-16,3-3 0 0,-3 3-8 0,12 0 8 15,-3-6 0-15,6 1 0 0,-6-6-8 0,6-3 8 16,6 1 0-16,0-3 0 0,-3-3 0 0,-3-3 0 16,8-2 0-16,-2-2 0 15,-6-1 0-15,9-5 0 0,-6 0 13 0,3-3 7 16,-3-2 0-16,0-3 1 0,0-3 11 0,-1 1 3 0,-2-3 0 0,0-1 0 16,6-4 21-16,-9-1 5 0,6 1 1 0,-6-1 0 15,-3 3-15-15,-3 1-3 0,0-4-1 0,0-2 0 16,-3 2-8-16,-3 4-2 0,0-4 0 0,-6 0 0 15,-3 1-10-15,6 2-3 0,-5-2 0 0,-1-1 0 16,3 3-32-16,0 3-8 0,0 2 0 0,0 3-1 16,-3 0-12-16,6 3-3 0,6 0 0 15,-3 2 0-15,0 1-107 0,6 2-21 0,0 0-5 0,0 0-542 16,0 0-108-16</inkml:trace>
  <inkml:trace contextRef="#ctx0" brushRef="#br0" timeOffset="59683.5161">13989 7723 1041 0,'0'0'29'0,"0"0"7"0,3-2-28 0,-3 2-8 0,3-6 0 0,-3-2 0 15,0 3 97-15,0 0 19 0,3-3 3 0,0 0 1 0,0 0-40 0,-3 0-7 16,0 0-1-16,3 0-1 0,0 0-10 0,-3 0-1 15,0 0-1-15,-3 0 0 0,3 0-11 0,0 0-3 16,-3 1 0-16,3-1 0 16,-3 2-20-16,0 1-4 0,0-3-1 15,0 3 0-15,0 2-12 0,-3 1-8 0,0-1 8 0,3 0-8 16,3 3 0-16,0 0 0 0,-6 3 0 0,0 2 0 0,0 0 0 16,0 3 0-16,3 0-12 0,0 6 4 0,0-1-4 0,0 3 0 15,0 5 0-15,3-3 0 0,3 4 12 0,-3-1-10 16,3 0 10-16,0 0-10 0,0-2 10 0,3-1-8 15,-3 1 8-15,6-4-8 16,-3-1 8-16,-3-1 0 0,0-3 0 0,3 1 0 16,0-3 0-16,0 0 0 0,-6-8 0 0,6 3 0 15,3-1 8-15,-9-2-8 0,0 0 10 0,8-2-10 16,1-4 12-16,-3 1-3 0,-3 0-1 0,3-3 0 16,0 0-8-16,-3-3 12 0,-3 1-12 0,0-1 12 15,0-2-12-15,0 2 0 0,0-2 0 0,0 2-11 16,0 1 11-16,-3-1 0 0,3 3 0 0,0 0-8 0,-3 0 8 0,3 1 0 15,-3 1 0-15,3 6 0 0,0 0 0 0,0 0 0 16,0 0 0-16,0 0-8 0,0 0-1 0,0 6 0 16,0 1 0-16,0 1 0 0,3 0 9 0,3 3-12 15,-3 0 12-15,3-4-12 0,0 4 12 0,0-3 0 16,0 0 0-16,3 0-8 0,-3-3 8 0,3 0 0 16,-3-2 0-16,3 2 0 0,-3-5 0 0,3 0 0 15,-3 0 0-15,2 0-8 0,-2 0 8 0,-6 0 0 0,6 0 0 16,0-2-8-16,3-1 8 0,-9 3 0 0,3-3 0 0,3-2 0 15,0 3 0-15,-3-4 8 0,3 1-8 16,-3 0 0-16,0-3 0 0,3 2 0 16,0-4 0-16,-3-1 0 0,3 1 0 0,0-1-8 0,0 0 8 0,0-2-8 15,0 3 8-15,0-1 0 16,-3 1 0-16,3 2 0 0,0 0 9 0,-4 0-9 0,1 0 12 0,-3 5-12 16,0 3 8-16,0 0-8 0,0 0 0 0,0 0 0 15,0 0 0-15,0 0 0 0,3 5 0 0,0 1 0 16,3 2 0-16,-3 0 0 0,0 2 0 0,3 1 0 15,0-1 0-15,0 1 0 0,0-1 0 0,-3 1 0 16,6-3-26-16,0 5 1 0,-3-2 0 0,3-1 0 16,0 1-51-16,0-3-9 0,3 3-3 15,-3-1-436-15,5 1-87 0</inkml:trace>
  <inkml:trace contextRef="#ctx0" brushRef="#br0" timeOffset="60036.3954">14581 7639 1148 0,'0'0'25'0,"0"0"6"0,-6 2 1 0,6-2 0 0,-6 5-32 0,0 3 0 16,0-2 0-16,0 4 0 0,3 4 64 0,-3 1 6 16,3 1 2-16,3 0 0 0,-3 0-23 0,6 0-4 15,0 2-1-15,3-2 0 0,-3 0-16 0,6-3-3 16,-3-2-1-16,3 0 0 0,0-1 13 0,0-2 3 0,0-3 0 15,0 3 0-15,3-8-10 0,-3 0-2 0,-3 0 0 0,3-2 0 16,-1-4 17-16,-2-2 3 16,0-2 1-16,-3-1 0 0,3 1 18 0,0-6 3 0,-3 0 1 15,0-5 0-15,0 0 4 0,-3-3 1 0,3 0 0 0,-6-2 0 16,0-4 6-16,0-1 2 0,-3 2 0 0,0-3 0 0,-3 3-34 0,-3-3-6 16,1 3-2-16,-1 0 0 0,0 2-8 0,0 3-2 15,-3 6 0-15,6-1 0 16,3 4-49-16,-3-1-11 0,0 5-1 0,3 1-1 15,0 4-46-15,3-2-10 0,3 3-2 0,0 5-767 16,0 0-153-16</inkml:trace>
  <inkml:trace contextRef="#ctx0" brushRef="#br0" timeOffset="60983.8969">15858 7620 1272 0,'0'0'36'0,"0"0"8"0,0 0-35 0,0-3-9 15,0-2 0-15,0 0 0 0,0 2 60 0,-3-2 11 16,3 0 1-16,-3 2 1 0,0 0-7 0,0-2-2 16,0 0 0-16,-3 2 0 0,3-2-24 0,-3 2-6 15,0 0-1-15,0 3 0 0,-3-2-2 0,0-1-1 16,1 3 0-16,-4 0 0 0,3 3-9 0,-3-1-1 15,3-2-1-15,0 6 0 0,0-1-19 0,-3 0 10 16,3 1-10-16,3-1 8 0,0 3-8 0,0 0 0 16,0 2 0-16,0-2-11 0,6 0 11 0,0 0-8 15,0 0 8-15,0 0-8 0,3 3 8 0,3-3 0 0,0 0-9 0,0-1 9 16,0 1 0-16,3 3 0 0,0-6-9 0,0 3 9 16,-3 0 0-16,3 0 0 0,-9-8 0 0,9 8 0 15,0-3 0-15,0 3 0 0,-9-8 0 0,3 8 0 16,0 0 0-16,0 0 9 0,-3 0-1 0,-3 0 0 15,3 0 20-15,-3-3 4 0,-6 0 1 0,6 3 0 16,-3-2-5-16,0 2-2 16,-3 0 0-16,3-3 0 0,0 0-14 0,-3 0-2 15,3-2-1-15,-3 0 0 0,3-1-9 0,0-2 0 16,3 0 0-16,-3 0-11 16,3 0-41-16,3 0-9 0,-3-2-2 0,3-4-564 0,0 1-113 0</inkml:trace>
  <inkml:trace contextRef="#ctx0" brushRef="#br0" timeOffset="61280.8376">15852 7379 1220 0,'0'0'27'0,"0"0"5"0,0 0 2 0,0 0 0 0,0 0-34 0,0 0 0 0,0 0 0 0,0 0 0 16,0 0 39-16,6 6 1 0,-3-1 0 0,3 0 0 15,0 0 12-15,-3 3 2 0,-3 0 1 0,3 3 0 16,0-1 11-16,0 4 2 0,0-4 1 0,0 6 0 16,-3 0-17-16,-3 3-3 0,3-1-1 0,-3 3 0 15,0 0-16-15,3 3-3 0,-3 0-1 0,3 0 0 0,-6 2-4 16,3-5 0-16,3 1-1 0,0-4 0 0,0 3-15 0,0-2-8 16,0-1 10-16,6-2-10 0,-6-5 0 0,3 5 0 15,0-6 0-15,0 1 0 16,3-1-32-16,-3-2-4 0,0-2 0 0,-3-6 0 15,0 0-52-15,6 5-12 0,-6-5-1 0</inkml:trace>
  <inkml:trace contextRef="#ctx0" brushRef="#br0" timeOffset="61989.1143">15840 7654 1018 0,'-3'-8'28'0,"3"8"8"0,0 0-28 0,0 0-8 0,0 0 0 0,0 0 0 16,6-5 54-16,0 0 10 0,0 0 1 0,0 2 1 16,0 0 20-16,3 1 4 0,-3-1 1 0,-6 3 0 15,0 0-29-15,15 0-6 0,0 3 0 0,-4-1-1 16,1-2-25-16,0 3-5 0,3 0-1 0,-3-1 0 16,0 1-16-16,0-3-8 0,-3 0 8 0,3 3-8 15,0-3 10-15,-3 5-10 0,-3-5 12 0,-1 2-12 16,4-2 18-16,-3 3-3 0,-6-3-1 0,0 0 0 15,0 0 3-15,0 0 1 0,0 0 0 0,0 0 0 16,0 0-4-16,3 5-1 0,-3 3 0 0,0-8 0 16,0 6-2-16,-3 2-1 0,0 0 0 0,0-1 0 15,3 4-10-15,-3 0 0 0,0-3 9 0,0 5-9 16,3-3 0-16,-2 4 8 0,-1-4-8 0,0 3 0 16,3-2 0-16,0-3 0 0,0 3 0 0,0-1 0 0,0-2 0 15,0 0 0-15,3 0 0 0,0-3 0 0,-1 3 0 0,-2-8 0 16,3 3 0-16,3 2 0 0,-6-5 0 0,0 0 0 15,0 0 0-15,9-3 0 0,-3-2 0 0,0 2 0 16,0-4 0-16,0-1 0 0,0 0 8 0,-3-3-8 16,3 3 8-16,-3-5-8 0,3 0 0 0,0-1 0 15,-3 4 0-15,0-1 0 0,-3 1 0 0,3 2 0 16,-3 0 0-16,3 3 0 0,-3 5 0 0,0 0 0 0,0 0 0 16,0 0 0-16,0 0 0 0,0 0-10 0,0 0 10 0,0 7-10 15,3 1 10-15,0 3-12 0,-3-3 12 0,3 0-12 16,0 0 12-16,0 2-8 0,0-2 8 0,3 0-8 15,0-2 8-15,3 2 0 0,-4-3 0 0,1 3-8 16,0-3-1-16,0-2 0 0,0-1 0 0,0 1 0 16,-6-3 9-16,6 3 0 0,0-3 0 0,0-3 0 15,-6 3 0-15,6-3 11 0,-3 1-3 0,3-4 0 16,-3 1 7-16,0 0 1 0,-3-3 0 0,6 0 0 16,-3 3 7-16,3-3 1 0,-3-3 1 0,-3 3 0 15,0-5-3-15,6 2-1 0,3-2 0 0,-3 0 0 16,0 0 0-16,3-1 0 0,-4 1 0 0,4 3 0 15,-3-1-1-15,0 6-1 0,-3-1 0 0,3 4 0 16,0 2-19-16,-6 0 0 0,0 0 8 0,9 5-8 16,-3 0 0-16,3 3 0 0,-3 0 0 0,0 3 0 15,0 2 0-15,0-2 0 0,3 2 0 0,-3 0 0 16,-3 0 0-16,6 1-19 0,0 1 4 0,-1-4 1 16,1 2-40-16,0-2-8 0,0-1-2 0,0 1 0 15,3-3-119-15,0 0-24 0,-6-3-5 0</inkml:trace>
  <inkml:trace contextRef="#ctx0" brushRef="#br0" timeOffset="62379.6003">16647 7728 1238 0,'15'-10'27'0,"-12"5"5"0,-6-1 2 0,3-2 2 0,3 0-36 0,-6 3 0 0,0-3 0 0,0 3 0 16,-6 0 80-16,0-1 10 0,3 1 2 0,0 2 0 15,-6 1-25-15,3 2-5 0,6 0-1 0,-3 5 0 16,0 0-25-16,0 3-4 0,0 6-2 0,3-1 0 15,0 0-10-15,0 0-1 0,-3 3-1 0,6 0 0 16,0 0-10-16,3 0-8 0,-6 0 12 0,3-3-12 16,3 0 0-16,0-2 0 0,0-1 0 0,0-2 0 15,-3-3 19-15,0-5-3 0,6 6-1 0,0-4 0 16,-6-2 13-16,6 0 4 0,0-2 0 0,3-4 0 16,0 1-1-16,-3-3 0 0,0-2 0 0,3-4 0 0,0 1-11 15,0-3-3-15,-6-2 0 0,6-1 0 0,0-2 1 0,-3-5 0 16,2-1 0-16,-2 1 0 0,-3-3 11 0,3-3 3 15,0 3 0-15,-3 0 0 0,-6 2-14 0,0-2-2 16,6 3-1-16,-6-3 0 0,0 2-5 0,-3 3-1 16,3 3 0-16,0 5 0 0,0 3 21 0,3 2 4 15,-3 1 1-15,0 5 0 0,6-1-35 0,-3 6 0 16,0 0 0-16,0 0 0 0,0 0 0 0,0 0 0 16,0 0 0-16,-5 8 0 15,-1 0-76-15,6 0-13 0,6 0-3 0,-4 0-655 0,-2 5-131 16</inkml:trace>
  <inkml:trace contextRef="#ctx0" brushRef="#br0" timeOffset="63217.2805">16903 7578 1011 0,'9'-3'22'0,"-9"3"5"0,0 0 1 0,0 0 0 0,0 0-28 0,0 0 0 0,0 0 0 0,-3-3 0 16,-3 1 84-16,6 2 10 0,0 0 2 0,-3-6 1 15,-6 4-1-15,6-1 0 0,3 3 0 0,-3-5 0 16,3 5-20-16,-3-5-4 0,0 2 0 0,3 3-1 15,0 0-27-15,-6-5-4 0,3-1-2 0,-3 4 0 16,6 2-13-16,-6 0-2 0,6 0-1 0,-6 0 0 16,0 5 0-16,0-2 0 0,0 2 0 0,-3 3 0 15,-5 0-22-15,5 5-16 0,6 0 2 0,-3 3 1 16,0-3 13-16,0 3 16 0,3 3-3 0,3-1-1 16,3 1-12-16,0 2 0 0,-3-5-12 15,3 0 12-15,6 0 0 0,-3-3 0 0,-6 0 0 0,6-2 0 16,2-1 0-16,-2-4 17 0,0-1-1 0,-6-5-1 15,0 0 3-15,9 2 1 0,0-2 0 0,-9 0 0 16,0 0 13-16,6-5 4 0,3-3 0 0,-3 0 0 16,0-2-36-16,3-1 0 0,-6 1 0 0,3-1 0 15,3-2 0-15,-6-1 0 0,-3 4 0 0,6 2 0 16,0-5 0-16,-3 5 0 0,0 0 0 0,-3 3 0 16,0 5 0-16,0 0 0 0,0 0 8 0,0 0-8 15,-3 0 0-15,3 0 0 0,0 0 0 0,3 8-9 16,-3-1 9-16,3 4 16 0,0-3-4 0,0 3-1 15,3 2-11-15,-6-3 0 0,2 4-12 0,1-4 12 0,6 1 0 16,-3-1 0-16,-3-2 0 0,3 0 12 16,3-2-37-16,0-4-7 0,-3 1-2 0,0-1 0 15,-6-2-42-15,9 0-9 0,3 0-2 0,-6 0 0 16,-6 0-70-16,9-5-15 0,3 0-2 0,0-3-574 16</inkml:trace>
  <inkml:trace contextRef="#ctx0" brushRef="#br0" timeOffset="63779.8408">17084 7752 1126 0,'12'0'24'0,"-12"0"6"0,0 0 1 0,0 0 1 0,0 0-32 0,0 0 0 15,0 0 0-15,0 8 0 0,-3 0 104 0,3-8 15 16,3 8 2-16,-3-8 1 0,0 0-38 0,0 0-8 16,0 11-2-16,0-11 0 0,0 0-3 0,0 0-1 0,0 0 0 15,0 0 0-15,12 0-8 0,-6-3-2 0,-6 3 0 0,3-5 0 16,6-1-19-16,-3-1-4 0,-6-1-1 0,3 0 0 16,0-3 0-16,3 0 0 0,-3-2 0 0,0 0 0 15,0 0-3-15,0 0-1 0,0-1 0 0,-3 1 0 16,0 0-14-16,0 2-3 0,3 3-1 0,0 0 0 15,3-2-14-15,-3 5 0 0,0-3-12 0,6 5 12 16,2-2-35-16,-2 2 0 16,-9 3 0-16,9-3 0 0,3 3-5 0,0 3-2 0,-3 0 0 15,-9-3 0-15,0 0-6 0,15 0 0 0,3 2-1 0,-3 1 0 16,-3 0-3-16,-1-3-1 0,1 0 0 16,0 0 0-16,3 0 19 0,-6 0 4 0,-9 0 1 0,9 0 0 15,3 0 29-15,-12 0 0 0,0 0 8 0,0 0-8 16,0 0 10-16,0 0-10 0,0 0 8 0,-3 0-8 0,-3 2 12 15,0 1-2-15,6-3-1 0,-6 8 0 0,-3-6-9 16,3 4 0-16,0 2 0 0,0 0 0 16,0 0 0-16,0 0 0 0,-3-1 10 0,7 7-10 0,2-4 0 15,-9 4 0-15,0 1 0 0,6 1 0 0,6-3 0 0,-3 1 10 16,-6-1-10-16,3 0 12 0,6-2-12 0,0-1 0 16,0-2 0-16,-3 0 0 0,-3 0 0 0,6-3 0 15,6-2 10-15,-9-3-10 0,0 0 24 0,9 0-1 16,-1-3-1-16,1-2 0 0,0 0 0 0,0-3 0 15,-6-3 0-15,6-2 0 0,3 0 5 0,-3 0 1 16,-6-6 0-16,6-2 0 0,0 0 14 0,-3 0 3 16,3-3 1-16,0-3 0 0,-3 4 15 0,0-4 3 15,-1-2 1-15,-2 5 0 0,-6-2 2 0,1-3 0 0,4 2 0 0,-4 1 0 16,-4 5-35-16,-3-1-8 0,0 1 0 0,3 3-1 16,3-1-15-16,-3 6-8 0,-6 2 8 0,6 1-8 15,0 4-10-15,3-1-6 0,-6 1-2 0,3 4 0 31,6 2-102-31,0 0-21 0,0 0-4 0,-3 5-1042 16</inkml:trace>
  <inkml:trace contextRef="#ctx0" brushRef="#br0" timeOffset="64863.2515">18013 7583 1584 0,'0'0'35'0,"0"0"7"0,0 0 2 0,0 0 0 0,0-5-36 15,-3 2-8-15,0-2 0 0,3-1 0 16,-3 1 51-16,3 3 8 0,-3-4 1 0,0 1 1 0,-3 0-31 0,3 2-6 16,-3 0-2-16,0 1 0 0,-3-1-2 0,3 3 0 15,0 3 0-15,-2-1 0 0,5 1-4 0,-3 5 0 16,0-3-1-16,0 6 0 0,0 2-15 0,3 0 9 16,-3 3-9-16,3 3 8 0,0-3 1 0,3 2 0 15,0 1 0-15,3-1 0 0,0-2-9 0,0 0 0 16,0-6 0-16,3 1 0 0,-3-3 0 0,3 0 0 15,0-3 0-15,0-2 0 0,0-1 16 0,2-2 2 16,1-5 0-16,0 0 0 0,0 0 10 0,0-3 3 16,0 0 0-16,0-3 0 0,-3-2-8 0,3 0-2 15,0-3 0-15,-3 0 0 0,0 0-4 0,3-5-1 0,0 2 0 16,-3-2 0-16,5-3 24 0,-5 3 4 16,0-3 0-16,-3 1 1 0,0-4-26 0,0 1-6 15,0-3-1-15,-3 2 0 0,0 1-12 0,0-1 0 0,0 3 0 0,0 3 0 16,3 3 11-16,-3-3-11 0,0 7 12 0,3 1-12 15,0 0 0-15,0 5 0 0,-6 0 0 0,3 8-12 16,0 0 12-16,0 0 0 0,0 0 0 0,0 0 0 16,0 0 0-16,3 8-12 0,0 2 3 0,-6 4 1 15,0-1 8-15,0 3 0 0,6 0 0 0,-3 5 0 16,3-3 0-16,-3 6 0 0,3-3 0 0,0 1 0 16,3 1 0-16,-3 4 0 0,-3-3 0 0,0-1 8 15,6-1-8-15,-6-1 0 0,3 0 0 0,0-3 8 16,0 4-8-16,3-4 0 0,-3 1 0 0,0-3 0 15,0-3 0-15,3 0 0 0,0 0 0 0,-3-2 8 16,3 2-8-16,0-5 0 0,0 0 8 0,-3 0-8 0,5 0 10 0,-2 0-2 16,0-3-8-16,0-2 12 0,3-1 0 0,0 1-1 15,-3-3 0-15,3 0 0 0,0-3-2 0,0-2 0 16,0 2 0-16,-3-2 0 0,0-3 6 0,3 3 1 16,-3-3 0-16,0 0 0 0,-3 0-16 0,3 0 0 15,0-2 0-15,-1 2-10 0,-2 0 10 0,3-3 0 16,0-2 0-16,-3 5 0 0,0-3 10 0,0 3-2 15,-3 0-8-15,3-2 12 0,0-1-12 0,-3 3 0 16,-3 0 0-16,3 0-10 0,0 1 10 0,-3-1 0 16,0 0 0-16,-3 2 8 0,3-2-8 0,-3 3 0 15,0 0 0-15,-2 0 0 0,-1-1 0 0,3 4 0 16,-3-1 0-16,3 0 0 0,0 3 0 0,-3 3 0 16,3-3 0-16,6 0-8 0,-6 8-3 0,-3 0 0 0,3 0 0 0,0 5 0 15,3-2 11-15,0 2-12 0,-3-3 12 0,3 4-12 16,3 1 12-16,0-1 0 0,0 2-9 0,0-3 9 15,3 0 0-15,3 3-9 0,-3-5 9 0,6 2 0 16,-3 0 0-16,0-2-8 0,3-4 8 0,0 4 0 16,0-3-8-16,0 0 8 0,0-3-12 0,3 1 12 15,-4-4-34-15,1-2 0 16,3 0 0-16,-3 0 0 0,3 0-32 0,-3-5-6 16,3 0-2-16,-3-1-626 0,0 1-126 0</inkml:trace>
  <inkml:trace contextRef="#ctx0" brushRef="#br0" timeOffset="65106.9763">18460 7451 1522 0,'0'0'33'0,"0"0"7"0,0 0 2 0,0 8 2 0,2 0-36 0,-2-1-8 0,3 4 0 0,-3 0 0 16,6-1 60-16,-6 3 9 0,3-2 3 0,3 2 0 15,0 3-23-15,0-3-4 0,3 1-1 0,0-1 0 16,3 3 7-16,-3-3 1 0,-3 0 0 0,0 0 0 16,0 1-29-16,0-1-6 0,0 0-1 0,0-5 0 15,6 3 4-15,-6-3 0 0,-1-1 0 0,1-1 0 16,3 2-41-16,-3-3-8 0,-6-5-2 0,3 5 0 16,3-2-41-16,0-3-9 0,-6 0-2 0,0 0-788 15</inkml:trace>
  <inkml:trace contextRef="#ctx0" brushRef="#br0" timeOffset="65305.1965">18647 7485 1537 0,'0'0'33'0,"0"3"7"0,0-3 2 0,0 0 2 16,-3 8-35-16,0 2-9 0,-3 1 0 0,3 2 0 0,3 0 88 0,-6 3 16 16,-3 0 4-16,6 0 0 0,3 2-50 0,-3-2-10 15,-3 3-1-15,3-1-1 0,0-2-11 0,0 3-3 16,0-3 0-16,0-1 0 0,-2 1-17 0,5-2-4 15,0-4-1-15,0 1 0 0,-6-3-21 0,6 0-4 16,3-3-1-16,0 3 0 16,0-5-73-16,-3-3-15 0,0 0-4 0</inkml:trace>
  <inkml:trace contextRef="#ctx0" brushRef="#br0" timeOffset="65474.1274">18763 7570 1276 0,'-6'18'36'0,"6"-10"8"0,0 3-35 16,0 2-9-16,0-2 0 0,-3 4 0 0,3 1 26 0,0 3 3 0,0-1 1 0,0-2 0 15,-3-3-18-15,6 1-4 0,-3-4-8 0,3-2-396 16,-3 0-85-16</inkml:trace>
  <inkml:trace contextRef="#ctx0" brushRef="#br0" timeOffset="65630.3595">18710 7332 2412 0,'0'0'53'0,"-3"0"11"0,3-6 3 0,0 6 0 16,0 0-54-16,0 0-13 0,-3-2 0 0,3-1 0 16,0 0 20-16,0 3 0 0,0 0 1 0,0 0 0 15,6 0-129-15,-6 0-25 0,8 0-6 0</inkml:trace>
  <inkml:trace contextRef="#ctx0" brushRef="#br0" timeOffset="66343.1762">19001 7583 1396 0,'0'0'31'0,"0"-5"6"0,0-1 2 0,0 1 0 0,0 2-31 0,0-2-8 16,-3-3 0-16,-3 3 0 0,3 2 48 0,-3-2 9 16,0 0 2-16,0 5 0 0,1-3-22 0,-1 3-4 15,0-5-1-15,0 5 0 0,-3 2-12 0,0 4-4 16,0-1 0-16,3 0 0 0,-3 3 0 0,3 0 0 16,-3 5 0-16,0 1 0 0,0 1-6 0,3 1-2 15,0 0 0-15,3 3 0 0,0-1-8 0,0 1 12 16,3-6-12-16,3 3 12 0,-3-3-4 0,3 0 0 15,0-2 0-15,0-3 0 0,3 0 27 0,3-6 5 16,-3 1 0-16,3-3 1 16,-3-3-13-16,3-2-4 0,0-3 0 0,3 0 0 0,-3-2 3 15,0-1 0-15,3 1 0 0,-3-4 0 0,2 1-27 0,1 0 0 16,-6 0 0-16,3-1 0 0,-3 4 0 0,0-1 0 16,-6 1 0-16,3 4-11 0,3 1 21 0,-6 5 4 15,-3-5 1-15,3 5 0 0,3-3-15 0,-3 3 8 16,-3 5-8-16,3-5 0 0,0 8 12 15,3-2-4-15,-3 2-8 0,-6 2 12 0,3-2-12 0,0 0 8 16,3 3-8-16,3-3 0 0,-3 2 0 0,0 1 0 16,0-6 0-16,3 6 0 0,3-6 0 0,-3 3 0 15,-3-3 0-15,6 0 0 16,0 1-32-16,-6-6-8 0,0 0-3 0,9 0 0 16,3 0-73-16,-3 0-14 0,-9 0-3 0</inkml:trace>
  <inkml:trace contextRef="#ctx0" brushRef="#br0" timeOffset="66608.644">19189 7215 1148 0,'0'0'25'0,"0"0"6"0,3 8 1 0,0 0 0 0,0-3-32 0,0 3 0 0,-3 6 0 0,3-1 0 16,0 0 68-16,0 6 8 0,-3-4 2 0,3 4 0 15,0 2-6-15,0 0 0 0,0 3-1 0,-6-3 0 16,3 3-13-16,3-3-2 0,-3 3-1 0,0-3 0 16,0 0-20-16,0 3-4 0,-6 0-1 0,6-3 0 15,0-2-22-15,-3 2-8 0,3-3 0 0,0 4 9 0,0-7-9 0,-3-1-12 16,3-4 2-16,-3 1 1 16,3-1-36-16,0-4-7 0,0-6-2 0,-3 8-767 15</inkml:trace>
  <inkml:trace contextRef="#ctx0" brushRef="#br0" timeOffset="66872.9931">19135 7575 1422 0,'3'-5'40'0,"-3"5"9"0,0 0-39 0,6-8-10 16,0 0 0-16,-3 3 0 0,3-3 106 0,0 2 19 16,0 1 4-16,3 0 1 0,0-1-57 0,-3 4-11 15,0-1-2-15,3 3-1 0,0-2-23 0,-1-1-5 16,1 3-1-16,0 3 0 0,0-3-4 0,0 2-1 15,0 1 0-15,0 2 0 0,-3 3-3 0,0 0-1 0,3 0 0 16,-3 0 0-16,-3 0 19 0,0 2 4 0,3 1 1 0,0 2 0 16,-3-2-33-16,0 2-12 0,-3-2 9 0,3 2-9 15,-3 0 13-15,0-2-2 0,0 2-1 0,0-3 0 16,0-2-10-16,0 3 0 0,3-6 9 0,0 3-9 31,-3-3-23-31,0-5-9 0,0 0-1 0,3 3-1 0,-3-3-158 16,0 0-32-16,6-3-7 0,-1-4-1 0</inkml:trace>
  <inkml:trace contextRef="#ctx0" brushRef="#br0" timeOffset="67457.1294">19510 7578 1468 0,'0'0'32'0,"0"0"8"0,0 0 0 0,3-3 1 0,-3 0-33 0,0-2-8 0,-6 2 0 0,6 3 0 15,0 0 72-15,0 0 12 0,-9-2 2 0,6 2 1 16,3 0-30-16,0 0-5 0,-9 2-2 0,9-2 0 15,0 0-14-15,-6 6-4 0,-2-1 0 0,-1 6 0 16,6 2-11-16,-3-3-2 0,3 4-1 0,0-1 0 16,0 0-18-16,0-2 10 0,3 2-10 0,-3-2 8 15,3 2-8-15,0 0 0 0,6-2 0 0,-3-1 0 16,-3-2 0-16,6 0-9 0,-3 0 9 0,3-3-13 16,-6-5 13-16,9 6 10 0,-3-4-2 0,-1-2 0 15,-5 0 4-15,6-2 1 0,3-4 0 0,-3-2 0 16,3 3 1-16,-3-6 0 0,0 1 0 0,3-1 0 15,0-2-14-15,-3 0 0 0,0 0 0 0,3-1 0 16,0-2 0-16,0 1 9 0,-3 1-1 0,0 1 0 0,0 3-8 0,-1-1 0 16,-2 3-12-16,3 0 12 0,-6 5 0 0,0 3 0 31,0 0 0-31,0 0 0 0,0 0-11 0,0 0 11 0,0 0-8 0,6 8 8 0,-3 0-12 16,0 0 2-16,0 3 1 0,3-3 0 0,-3 2 9 0,0-2 0 15,0 3 0-15,0-1 0 0,0-2 0 0,-3 3 0 16,3-3 0-16,-3-8 0 0,3 8 0 0,0 0 0 15,0-3 12-15,-6 0-4 0,3-2 10 0,0-3 2 16,6 0 1-16,-6 0 0 0,0 0 7 0,0 0 2 16,3-3 0-16,6-2 0 0,-3 0-15 0,0-6-3 15,3 3-1-15,0-5 0 0,0 2-11 0,-3 1 0 16,3-3 0-16,-4 2 8 0,1 0-8 0,3 4 0 16,-3 1 0-16,0 4 0 0,-3-4 0 0,3 4 0 15,0 2 0-15,-6 0-11 0,0 0 11 0,6 5-10 16,0-2 10-16,3 7-10 0,-3-2 10 0,3 3-8 0,0-3 8 0,3 2-8 15,-3 1 8-15,3-1-12 0,2 1 12 0,1 0-12 16,-3-3 12-16,0-1 0 0,0 1-9 0,-3 0 9 31,3-2-35-31,-3 2-2 0,3-6-1 0,-6 3-646 0,-3-2-128 0</inkml:trace>
  <inkml:trace contextRef="#ctx0" brushRef="#br0" timeOffset="67674.1891">19361 7199 2138 0,'0'0'47'0,"0"0"9"0,0 0 3 0,0 0 1 16,0 0-48-16,9 0-12 0,-3 0 0 0,3 0 0 0,-3-2 0 0,3-1 0 15,0 3 0-15,0 0-950 16</inkml:trace>
  <inkml:trace contextRef="#ctx0" brushRef="#br0" timeOffset="71903.6409">20862 7504 1443 0,'0'0'32'0,"0"0"6"0,0 0 2 0,0 0 0 15,0 0-32-15,0 0-8 0,0 0 0 0,0 0 0 0,-3-6 90 0,3 6 16 16,-3-5 3-16,3 5 1 0,-3-3-36 0,-3 1-7 15,0 2-2-15,0-3 0 0,0 3-29 0,0-3-5 16,-3 3-2-16,3 0 0 0,0 3-9 0,0 0-3 16,0-1 0-16,0 1 0 0,0 2-17 0,0 1 0 15,3-1 0-15,-3 3 0 0,3-3 0 0,-3 3-22 16,3 0 3-16,3 0 1 16,0-8-12-16,0 5-2 0,0-5-1 0,0 8 0 0,0-8 9 0,6 5 3 15,0 1 0-15,3-4 0 0,0 4 10 0,0-4 3 16,3 1 0-16,0 0 0 0,0 2 8 0,3-2 0 0,-3-1 0 0,0 3-8 15,-1-2 8-15,1 5 0 0,-3-3 0 0,0 1 0 16,0 2 49-16,-6-3 12 0,3 3 3 0,-3 0 0 31,-3 0-96-31,0 0-20 0,-3 0-3 0,-3 0-1 0,3 2 69 0,-6-2 14 0,3 0 2 0,-3 0 1 16,0 0 13-16,-2-3 2 0,-1 0 1 0,0 1 0 16,3-1-26-16,-3-2-4 0,0-1-2 0,3 1 0 15,0-3-2-15,0 3-1 0,0-1 0 0,3-2 0 16,-3 0-21-16,6-2-4 0,-3 2-1 0,6 0 0 15,-6-3-148-15,6 3-29 0,-2-5-7 0,2 5-1 16</inkml:trace>
  <inkml:trace contextRef="#ctx0" brushRef="#br0" timeOffset="72225.4906">21046 7564 1321 0,'0'0'28'0,"3"8"7"0,0-2 1 0,0 2 2 0,0 0-30 0,0-1-8 0,-3-1 0 0,3 2 0 15,-3 0 85-15,0 0 16 0,0-8 3 0,0 5 1 16,0-5-51-16,0 0-10 0,0 0-3 0,0 0 0 16,0 0-28-16,0 0-5 0,0 0-8 0,0 0 11 15,0 0-25-15,0 0-5 0,3-5-1 0,-3-3 0 16,3-3-56-16,-3 3-12 0,3-2-3 0,0 2 0 15,-3-6 13-15,3 4 2 0,-3-1 1 0,3-2 0 0,0 0 63 0,-3 2 12 16,3 1 0-16,-3-1 8 0,0 0 41 0,0 3 9 16,0 1 2-16,0 1 0 0,0 6-2 0,0-5 0 15,0 5 0-15,0 0 0 0,0 0-41 0,0 0-8 16,0 0-1-16,0 0-498 16,0 0-99-16</inkml:trace>
  <inkml:trace contextRef="#ctx0" brushRef="#br0" timeOffset="72734.2399">21246 7543 1483 0,'0'0'32'0,"0"0"8"0,0 0 0 0,0 0 2 0,0 0-34 0,0 0-8 0,0 0 0 0,6-2 0 15,-6 2 92-15,3-6 17 0,-1 1 3 0,-2 5 1 16,0 0-44-16,0 0-9 0,3-5-1 0,-3 5-1 15,0 0-2-15,0 0 0 0,0 0 0 0,0 0 0 16,-3-3-16-16,3 3-4 16,-5 3-1-16,-1 2 0 15,-3 0-19-15,3 3-4 0,-3 3-1 0,3-1 0 0,0 1-11 0,0 2 8 16,0-2-8-16,3 2 8 0,0-2-8 0,0 2 0 0,0 0 0 16,3 0 8-16,0 1-8 0,3-4 0 15,0 1 0-15,0-3-11 0,0 0 11 0,0-3 0 0,-3-5 0 16,6 3 0-16,0 2 0 0,-6-5 0 0,9-3 0 0,-3 3 8 15,0-2-8-15,0-1-12 0,0-2 4 0,-3-1 0 16,3 1 8-16,-1 0 11 0,1-1-3 0,-3 4 0 16,-3 2-8-16,6-5 0 0,-6 5 0 0,6 0 0 15,-6 0 0-15,6 2 0 0,0 1 0 0,0 2 0 16,-3 0 0-16,3 3 0 0,-3 3 0 0,3-1 0 16,0 4 0-16,0-1 0 0,-3 3 0 0,3 0 0 15,-3 2 0-15,0 1 0 0,3-3 0 0,-6-1 0 16,0 1 0-16,0 3 0 0,0-3 0 0,-3 0 0 15,0 2-12-15,0-2-2 0,-3 3 0 0,0-4 0 16,0-1 22-16,0-1 5 0,-3-3 1 0,3 4 0 0,0-6-5 16,0 0-1-16,0 0 0 0,0-1 0 0,0-4-8 15,0 2 10-15,6-5-10 0,-6 0 10 0,6 0-21 0,-5 0-4 16,2-2-1-16,3 2 0 16,-3-6-61-16,0-1-13 0,3-4-2 0,0 3-913 15</inkml:trace>
  <inkml:trace contextRef="#ctx0" brushRef="#br0" timeOffset="73305.417">21418 7506 1364 0,'0'0'30'0,"0"0"6"16,0 0 2-16,0 0 0 0,0 0-30 0,6 3-8 0,0 2 0 0,0 0 0 15,0 3 84-15,-3 3 15 0,3-3 3 0,0 5 1 16,0 0-19-16,0 1-4 0,0-1-1 0,0 3 0 15,-3 0-39-15,0-1-7 0,0 1-1 0,0 0-1 16,0 0 3-16,3 0 1 0,-6-3 0 0,3 0 0 0,0 1-7 16,-1-4-2-1,1-2 0-15,0 0 0 0,-3-8 8 0,0 0 2 16,0 0 0-16,0 0 0 0,0 0-11 0,0 0-1 0,6-3-1 0,0-2 0 16,0 0-4-16,0-3-1 0,-3-3 0 0,3 1 0 15,0-3-10-15,0-1-8 0,-3 1 12 0,3 3-12 16,0-4 8-16,0 1-8 0,0 2 0 0,0 1 0 15,-3-1 0-15,3 3 0 0,-3 0 0 0,3 3 0 16,-3 0 0-16,-3 5 0 0,6-5 0 0,-6 5-9 16,0 0 9-16,0 0 0 0,0 0-9 0,6 5 9 15,0 0 0-15,-3 0-9 0,-1 1 9 0,1-1 0 0,0 3 0 16,0 0 0-16,0 0 0 0,0-3 0 0,-3 3 0 0,3-3 0 16,-3 3 0-16,3-2 0 0,-3-6-10 0,0 0 10 15,3 8-8-15,-3-8 8 0,0 0 0 0,0 0 9 16,0 0 0-16,9 0 0 0,-3-3 11 0,0-2 3 15,-3 2 0-15,3-2 0 0,-3-3-23 0,3 0 0 16,0 0-12-16,0-3 4 0,-3 3 8 16,3 0 0-16,-3-2 0 0,3 2 0 0,-3 0 0 0,3 3 0 0,0-3 0 0,-3 2 0 15,3 1 0-15,-6 5-12 0,3-3 12 0,-3 3-12 16,0 0 12-16,0 0-13 0,0 0 5 0,8 3 8 16,-5 2-12-16,3 3 12 0,-3 0-12 0,0 3 12 0,0-3-9 15,0 2 9-15,3-2 0 0,-3 3 0 0,3-3-16 0,-3 2 3 16,3-2 1-16,0 0 0 15,0 0-32-15,0 0-7 0,3 0-1 0,-3 0 0 16,3 0-59-16,-3-3-12 0,3-2-2 16,0 0-507-16,-3-1-100 0</inkml:trace>
  <inkml:trace contextRef="#ctx0" brushRef="#br0" timeOffset="73701.0819">22031 7604 1782 0,'0'0'39'0,"0"0"8"0,0-8 1 0,3 0 3 0,-3 0-41 0,0 0-10 15,0 0 0-15,0 1 0 0,0-1 86 0,0-3 15 0,-3 6 3 0,3-3 1 16,0 2-37-16,-3 1-8 0,0-3-2 0,0 6 0 16,3 2-26-16,-5-3-4 0,-1 3-2 0,0 3 0 15,0 2-14-15,0 0-4 0,-3 3 0 0,3 0 0 16,-3 3-8-16,0-1 0 0,3 1 9 0,0-1-9 16,0 4 8-16,0-1-8 0,0-3 10 0,3 4-10 15,0-4 8-15,0 1-8 0,3 2 0 0,0-2 0 16,3-3 0-16,0 2 0 0,0-2 0 0,3-3 0 15,-3 1 8 1,3-4-8-16,-6-2 0 0,6 3 9 0,0-3-9 0,3-3 10 16,-3 1-10-16,0-1 10 0,3-2-10 0,-3-3 12 15,0 3-12-15,-3-1 12 0,3 1-12 0,0 0 0 16,-3-1 9-16,-3 6-9 0,2-5 0 0,-2 5 8 16,0 0-8-16,0 0 0 0,0 0 0 0,0 0 0 15,0 0 0-15,0 0 0 0,0 0 0 0,9 5 9 16,-6 3-9-16,6 0 0 0,-3 0 19 0,0 3-3 15,0-1-1-15,3-2 0 0,-3 3 7 0,3-3 2 0,0 2 0 0,0-2 0 16,3-2-10-16,0-1-2 16,0 0 0-16,2-2 0 0,-2-3-12 0,6-3 0 15,0-2 0-15,0 0-828 16,0-3-162-16</inkml:trace>
  <inkml:trace contextRef="#ctx0" brushRef="#br0" timeOffset="185877.5701">18480 9895 1432 0,'0'0'32'0,"-3"-5"6"0,-3 2 2 0,3-2 0 0,3 5-32 0,-3-2-8 0,-2-4 0 0,5 6 0 16,-3-2 72-16,3 2 14 0,0 0 2 0,0 0 1 16,0 0-34-16,0 0-7 0,0 0-2 0,0 0 0 15,0 0-30-15,0 0-7 0,3 5-1 0,-1 0 0 16,1-2 17-16,3-1 3 0,0 4 1 0,0-4 0 15,3 1-13-15,0 0-2 0,3-1-1 0,0 1 0 16,0-6 9-16,3 1 2 0,0 2 0 0,0-3 0 16,-4-2 2-16,1-1 1 0,3 6 0 0,0 0 0 0,3 0-16 0,-3 0-3 15,0 0-8-15,0 3 12 0,-3 0-12 0,2-1 0 16,-2 4 8-16,0-1-8 0,-3 0 0 0,0 1 0 16,3 2 0-16,-3-3 0 0,-9-5 0 0,12 2 0 15,-3 6 0-15,0 0 0 0,0-2 0 0,-9-6 0 16,9 8 8-16,-1 0-8 0,-2 2 0 0,3 1 0 15,-9-11 0-15,6 10 0 0,0 1 0 0,0 2 0 16,0-2 0-16,-3-1 0 0,0 3 9 0,0 3-9 16,0 0 8-16,0 3-8 0,0-1 0 0,-3 3 8 15,3-2-8-15,0 2 0 0,-3 3 0 0,3-3 0 16,-3 6 0-16,0-1 0 0,0 3 0 0,0 0 0 0,0 3 0 0,0 0 0 16,0 2 0-16,-3 3 0 0,3 0 0 0,-6 0 0 15,3 0 0-15,0 3 0 0,0 0 0 0,0 2 0 16,-3 6 8-16,3-3-8 0,0 0 0 0,0 2 8 15,-3-2-8-15,3 0 0 0,-3 0 0 0,3 0 0 0,3 0 0 0,-6 3 0 16,3-1 0-16,0 4 8 0,-2-4 5 16,2-2 1-16,0 3 0 0,0-3 0 0,0 0-14 0,-3-8 0 15,3 5 0-15,0 1 0 0,-3-1 0 16,3 5 0-16,-3-2 0 0,0 6 0 0,0-6 0 0,-3 18 0 16,-3-5 9-16,3 1-9 0,0-4 8 0,0 1-8 15,-3-3 0-15,3 0 8 0,4-3 2 0,-7 0 0 16,3-5 0-16,0 0 0 0,0 0-2 0,0 3-8 0,3-1 12 15,0-2-4-15,0 0-8 0,3-2 0 0,-3-4 0 0,0 1 0 16,3 0 0 0,-3-3 0-16,0 0 0 0,3 2 0 0,0-2 0 15,-3 3 0-15,3-3 0 0,0 0 0 0,0-5 0 0,0 2 0 16,-2-2 0-16,2 3 0 0,0-4 0 0,0 1 0 16,-3 0 0-16,3 0 0 0,0-1 0 0,0 1 8 0,-3 0-8 0,3 0 0 15,0-3 0-15,0 0 0 0,0-3 0 0,0-2 0 16,-3 0 0-16,6 0 0 0,0-3 0 0,-3 3 0 15,0-1 0-15,3-1 0 0,0 1 0 0,0-4 0 16,0 2 0-16,0 0 0 0,0 0 0 0,0 1 0 16,0-1 0-16,3 0 0 0,-3-3 0 0,0 1 0 15,0-1 0-15,3-2 0 0,-3 0 0 0,0 0 0 16,-3-3 0-16,3 1 0 0,0-1 0 0,0 0 0 16,-3 0 0-16,0-2 8 0,0 2-8 0,3-2 0 15,-3-3 0-15,3 2 0 0,0 1 0 0,0-1 0 16,0 1 0-16,0 0 0 0,0 2 0 0,0-3 0 15,0 1 0-15,0-1 0 0,0-2 0 0,0 3 0 16,0 0 0-16,0-1 0 0,0-2 0 0,0 5 0 16,0-2 0-16,3 0 0 0,-3 2 0 0,3-3 0 15,-6 4 0-15,6-4 0 0,0 3 0 0,-3-2 0 16,0 0 0-16,3-1 0 0,0-2 0 0,-3 3 0 16,0-1 0-16,3 1 0 0,-3-3 0 0,3 0 0 0,0 2 0 0,-3-2 0 15,0 0 0-15,3 3 0 0,0-3 0 0,-3 0 0 16,-3 0 0-16,3 2 0 0,3-5 0 0,0 3 0 15,-3 0 0-15,0 0 0 0,3 0 0 0,0-3 0 16,-3 3 0-16,0 0 0 0,3-2 0 0,-3 2 0 16,0-3 0-16,0 3 0 0,0 2 0 0,0-2 0 15,-3 0 0-15,3-2 0 0,-3 4 0 0,3-2 0 16,-3 0 0-16,3 3 0 0,3-3 0 0,0-1 8 0,-6 1-8 16,3-8 8-16,3-18-8 0,-3 18 0 0,-3 18 0 15,3 4-11-15,3-9 11 0,-3-3 0 0,0 4 0 0,-3-4 0 16,3-2 0-16,0 3 0 0,0-3 0 15,-3 2 0-15,3-2 0 0,0 3 0 0,0-1 0 16,0 4 0-16,6-1 0 0,-3 0 0 0,-3 3 0 16,3 0 0-16,3-3 0 0,-3 3-8 0,-3-3 8 0,0 0 0 15,6 1 0-15,-3-1 0 0,0-3 0 0,-3 4 0 16,2-1 0-16,-2-3 0 0,-2 4 0 0,-1-4 0 16,3 3 0-16,-3 1 9 0,-3-4-9 0,3 1 10 15,0-1-10-15,0 1 12 0,0 2-12 0,0-2 12 16,-6-1-1-16,3 1 0 0,3-3 0 0,-6 3 0 15,0-1 9-15,0 1 1 0,3-1 1 0,0 1 0 16,-6-1 3-16,3 1 1 0,-3 2 0 0,-2-2 0 16,-1 2-8-16,3 0-2 0,-3 1 0 0,0-1 0 15,-3 0-2-15,0-2-1 0,3 2 0 0,-2 0 0 16,-1-2-5-16,3-1 0 0,0 1-8 0,0-3 12 0,3 0-12 16,-3-3 0-16,0 3 0 0,3-3 0 15,4 0-32-15,-1-5 0 0,0 0 0 0,0-5-803 16,3 0-160-16</inkml:trace>
  <inkml:trace contextRef="#ctx0" brushRef="#br0" timeOffset="191234.5492">19600 11171 899 0,'0'0'25'0,"0"0"7"0,0 0-32 0,0 0 0 0,0 0 0 0,0 0 0 16,0 0 109-16,0 0 16 0,0 0 3 0,8-6 1 16,-2 4-42-16,-3-4-9 0,0 1-2 15,3 0 0-15,-3-3-15 0,3-3-3 16,-6 1-1-16,3-3 0 0,0 2-10 0,-3-2-3 0,-3 0 0 0,3-1 0 15,-3 1-13-15,0 2-3 0,0-2-1 0,-3 0 0 16,0 2-15-16,3 4-2 0,0-1-1 0,0 0 0 16,-2 5 0-16,-1 0 0 0,-3 1 0 0,0 2 0 15,0 0-9-15,0 2 0 0,3 4 0 0,-3 2 0 16,-3 2-12-16,-3 3-2 0,9 3 0 0,-3 0 0 16,3 3 6-16,0 2 8 0,0 0-13 0,0 3 5 15,4 0-4-15,2 2 0 0,-3-2 0 0,3-6 0 16,0 1 12-16,0-1 0 0,3 1 10 0,-1-1-10 0,1-2-10 15,0 0-8-15,0 0-2 0,3 0 0 0,0-3 20 0,0-2 0 16,0-3 0-16,0-6 0 0,3 1 0 0,0-3 9 16,-3-3-1-16,0-5 0 0,3-2 4 0,-3-1 1 15,0-5 0-15,6-2 0 0,-3-1 2 0,0-2 0 16,2 0 0-16,-2 0 0 0,3 0 0 0,-3 0 0 16,0 2 0-16,3-5 0 0,-3 3-3 0,0-3-1 15,-3 0 0-15,0 3 0 0,0-5-11 0,-3 2-14 16,3 3 3-16,-3-6 1 0,3 4 19 0,-3-1 4 15,-3 3 1-15,3-1 0 0,0 1 3 0,0 5 1 16,0 0 0-16,-3 3 0 0,0 0-29 0,0 2-5 16,2 3-2-16,-2 1 0 15,-2 1 18-15,2 6 0 0,0 0-8 0,0 0 8 16,0 0 0-16,0 0-12 0,0 0 12 0,0 0-10 0,0 0-4 0,0 6-1 16,0 1 0-16,0 4 0 0,0 2-3 0,2 3-1 15,-2 3 0-15,0 2 0 0,0 0 7 0,0 8 2 16,3 3 0-16,0-6 0 0,-3 1-6 0,0-1 0 15,0-2-1-15,0 0 0 0,0-3 7 0,0 0 2 16,0-2 0-16,-3-3 0 0,6-1 8 0,-3-1 0 16,0-1 0-16,0-2 0 0,0-1 0 0,0-2 0 15,0-3 0-15,0 1 0 0,0-6 8 16,0 0-8-16,0 0 8 0,0 0-8 0,0 0 11 0,0 0-3 0,9-3 0 0,-3-5 0 16,0 0-8-16,0 3 0 0,0-6 0 0,0 3-11 15,-3-2-7-15,3-1-2 0,-3 1 0 0,0-1 0 16,3 0 2-16,-3 1 0 0,3 2 0 0,-3 0 0 15,3 3 8-15,-6 5 2 0,3-3 0 0,-3 3 0 16,0 0-9-16,0 0-2 0,6 8 0 0,0 3 0 16,-3-1 19-16,0 1 0 0,0 2-8 0,0-3 8 15,-3 4 0-15,3-4 0 0,3 4 0 0,-6-1 0 16,3-3 0-16,0 1 0 0,-1 0 0 0,-2-4 0 16,3 4-38-16,-3-8-4 0,3 2-1 0</inkml:trace>
  <inkml:trace contextRef="#ctx0" brushRef="#br0" timeOffset="191375.1898">19927 10792 1969 0,'0'0'43'0,"0"0"9"0,0 0 1 0,0 0 3 0,0 0-44 0,0 0-12 16,0 0 0-16,0 0 0 0,0 0 0 0,0 0 0 15,0 0-12-15,0 0-569 16,0 0-114-16</inkml:trace>
  <inkml:trace contextRef="#ctx0" brushRef="#br0" timeOffset="191989.8521">20287 11036 1468 0,'0'0'32'0,"0"0"8"0,0 0 0 0,-6-3 1 0,0 0-33 0,3 1-8 16,-3-1 0-16,3 1 0 0,-3 2 33 0,0 0 5 15,-3 0 1-15,4 0 0 0,-4 0-7 0,0 0 0 16,-3 2-1-16,3 3 0 0,-3-2-2 0,0 2 0 16,0 3 0-16,0-2 0 0,3 2-10 0,-3 0-3 15,3-1 0-15,1 4 0 0,2-3-16 0,0 0 0 16,3 0 0-16,0 2 0 0,3-2 0 0,3-2-9 0,3 2 1 0,3 0 0 16,-4-1 0-16,7 1 0 0,0-2 0 0,0 2 0 15,0-3 8-15,3 3 0 0,-3-3 0 0,0 0-8 16,-3 3 8-16,3-2 0 0,-3 2 0 0,-1-3 0 15,-2 3 9-15,0-3-9 0,-3 3 12 0,-3-3-12 16,0 3 36-16,0-2 0 0,-3 2 0 0,0-1 0 16,-3-1 13-16,1 2 3 0,-4 0 1 0,0-3 0 15,0 3-16-15,-3-3-3 0,0 0-1 0,3-2 0 16,0-3-23-16,0 0-10 0,3 0 8 0,0-3-8 16,6 3-31-16,-3-2-11 0,0-3-2 0,3-3-611 15,3 2-121-15</inkml:trace>
  <inkml:trace contextRef="#ctx0" brushRef="#br0" timeOffset="192815.4535">20564 11078 1335 0,'0'0'29'0,"0"0"7"0,0 0 0 0,0 0 2 0,0 0-30 0,0 0-8 16,-6-3 0-16,6 3 0 0,0 0 62 0,-6 0 11 15,-3-2 3-15,3 2 0 0,6 0-8 0,0 0-2 0,-9 2 0 0,3 1 0 16,6-3-9-16,-6 5-1 0,-6 1-1 0,6-1 0 16,1 0-17-16,-1 3-3 0,-3-2-1 0,0 1 0 15,3 1-18-15,0 0-4 0,0 0-1 0,0 0 0 16,0 0-11-16,0 3 0 0,3-3 0 0,3 2 0 15,-3-2 0-15,0 3 0 0,3-3 0 0,3 2 8 16,-3-2-8-16,3 3 0 0,3-6-12 0,0 3 12 16,0 0-9-16,0 0 9 0,0 0 0 0,0-3 0 15,0 0 0-15,0 1 0 0,6-4 0 0,-4 1 0 16,-2 2 0-16,3-2 0 0,0-3 8 0,3 0-8 16,-3 0 13-16,3-3-3 0,-3-2-1 0,0 2 0 0,3-2-1 0,-3 0-8 15,3-1 12-15,0-1-4 0,-4-4-8 0,4 3 0 16,-3-3 9-16,0 1-9 0,-3 2 0 0,3-3 8 15,0 1-8-15,0 2 0 0,0-5 0 0,-3 5 8 16,3-3-8-16,-3 0 0 0,0 1 0 0,0 2 8 16,-3 0-8-16,3 0 0 0,0 0 0 0,-1 0 0 0,-2 3 0 15,0 2 8-15,0-2-8 0,-3 5 0 0,0 0 0 0,0 0 0 16,0 0 0-16,0 0 0 0,0 0 0 0,0 0 0 16,0 0 0-16,0 0 0 0,6 3 0 0,-6-3 0 15,6 5 0-15,-3 3 8 0,-3-3-8 16,3 3 8-16,0 0-8 0,0 0 0 0,0 0 8 0,0 2-8 15,0-2 0-15,0 3 0 0,0 0 0 0,0 2 0 16,3-3 0-16,0 1 0 0,0 0 0 0,0-1 0 16,0 1 0-16,3-1 0 15,0 1 0-15,0-3 0 0,-3 0 0 0,3-3 0 16,-1-2 0-16,1 2 0 0,-3-5 0 0,3 0 0 0,0 0 0 0,3-3 0 16,-3 1 11-16,3-6-3 0,-6 2 0 0,3-1 0 15,0-4-8-15,-3 0 0 0,0 1 0 0,0-1 0 16,0 1-9-16,2-1 9 0,-5 3-12 0,3-2 12 15,-3 2-9-15,-3-3 9 0,0 0 0 0,-3 3-9 16,0-2 9-16,0 5-8 0,-2-3 8 0,-1 0-8 16,3 2 8-16,0 4 0 0,-3-1 0 0,0 3 0 15,6 0-10-15,-6 5 10 0,-3 1-12 0,3-1 12 16,3 3-9-16,-3 0 9 0,3 0 0 0,0 2-9 16,0 1 9-16,3 0 0 0,0 2 0 0,3-3 0 15,0 4 0-15,0-4 0 0,3 3 0 0,-3-2-8 0,6 0 8 16,0-3-8-16,-3-1 8 0,3-1-8 0,3 2 8 0,-1-6 0 15,-2 1 0-15,0-3 0 0,3 0-20 0,-3-3 2 16,3-2 0-16,-3 0 0 16,0-3-108-16,3 0-22 0,-6-3-4 0</inkml:trace>
  <inkml:trace contextRef="#ctx0" brushRef="#br0" timeOffset="193318.2049">21323 10655 1314 0,'0'0'28'0,"0"0"7"0,0 0 1 0,0 0 1 0,-3 8-29 15,3 0-8-15,0 2 0 0,-3 1 0 0,0-1 84 0,0 4 15 16,0-1 3-16,0 5 1 0,0-2-31 0,0 5-5 16,0 1-2-16,0 1 0 0,0 1-19 0,3 3-4 15,-3-4-1-15,0 4 0 0,0-3-16 0,3 2-3 16,-3 1-1-16,0-1 0 0,0 1-10 0,0-4-3 15,0 1 0-15,3-3 0 0,-3-2-8 0,0-1 8 16,3 4-8-16,0-4 8 0,0 1 10 0,3-3 2 0,0-1 0 16,-3-1 0-16,3-1-20 0,0 0 0 0,3-2 0 0,-3-3 0 15,3 0 0-15,-3-3 0 0,3 0 0 0,-6-5 0 16,0 0 0-16,12 0 0 0,0-3 0 0,-3-2 0 16,-3-3 0-16,3 0 0 0,0-2 0 0,3-1 0 31,3-2-24-31,-4 0-1 0,-2-3-1 0,0 3 0 0,-3-1 8 0,0-2 2 0,3 3 0 0,-3 0 0 15,3 0 16-15,-3 0 0 0,-6 2-8 0,3 0 8 16,0-2 0-16,0 5 0 0,-6-2 0 0,0 4 0 16,3 6 0-16,0 0 0 0,0 0 0 0,0 0 0 15,-3 3 8-15,-3 5-8 0,0-3 11 0,-3 3-11 16,3 0 14-16,0 3-4 0,3 2-1 0,0 0 0 0,0 3-1 0,3 0-8 0,0 0 12 0,6 0-4 16,0 0-8-16,0 2 0 0,0-2 0 0,3 0 0 15,3-3 0-15,3 0 0 0,-3-2 0 0,0-1 0 16,5-2-9-16,-2-2-1 0,0-1 0 0,-3 0 0 15,3-2-8-15,-3-3-2 0,0 0 0 0,0-3 0 32,-3 1-32-32,0-4-8 0,0 1 0 0,-1 0-798 0</inkml:trace>
  <inkml:trace contextRef="#ctx0" brushRef="#br0" timeOffset="193527.2787">21153 11062 1990 0,'0'0'44'0,"0"0"8"0,0 0 3 15,-6-5 1-15,6 5-44 0,0 0-12 16,3-5 0-16,3-1 0 0,0 1 50 0,6 0 8 16,3-3 2-16,3-3 0 0,6 3 11 0,2-5 2 15,4 3 1-15,3-4 0 0,0 1-5 0,2 2-1 0,-2-2 0 0,0 3 0 16,-3 2-68-16,-1 0-26 0,-2 0 1 0,0 3 0 31,0-1-175-31,-3 1-34 0,2 0-7 0</inkml:trace>
  <inkml:trace contextRef="#ctx0" brushRef="#br0" timeOffset="194262.8961">19683 12131 1353 0,'0'0'29'0,"0"0"7"0,0 0 0 0,0 0 4 0,0 0-32 0,0 0-8 0,0 0 0 0,0 0 0 16,0 0 66-16,6-2 12 0,0-1 2 0,-3-5 1 16,0 3-12-16,0-3-2 0,0 2-1 0,0-4 0 15,-3 2-14-15,0 0-2 0,0-3-1 0,0 3 0 16,0 0-25-16,-3 1-6 0,0 1-1 0,-3 1 0 15,0-3-6-15,0 5-2 0,-3 1 0 0,3 2 0 0,-3 0-9 0,0 5 0 16,0-2 0-16,0 5 0 0,0 0 0 0,3-1-12 16,0 7 2-16,-3-1 1 0,4 0 1 0,-4 6 0 15,3-1 0-15,0 3 0 0,0 1 8 0,3-4-8 16,3 1 8-16,0-1-8 0,6-2 8 0,-3-3 0 16,-3 0 0-16,6-2 0 0,-3-3 0 0,6-3 0 15,-6 1 0-15,5-4 0 0,1-4 8 0,0-1 6 16,0-5 2-16,0 0 0 0,3-5 2 0,0-3 1 15,0-3 0-15,0 1 0 0,0-1-10 0,0 1-1 16,-3-1-8-16,-1 3 12 0,1 3-12 0,-3 3 0 16,0 2 8-16,-3 0-8 0,0 2 0 0,-3 6 0 0,0 0 8 0,0 0-8 15,0 0 0-15,6 6 0 0,0 2-12 16,0 0 12-16,-3 5-11 0,3-3 11 0,-3 4-10 16,3-1 10-16,0 0 0 0,0 0 0 15,-3 1 0-15,3-1 0 0,0-3-16 0,0 1 2 0,-3 0 1 16,3-3 0-1,0-1-63-15,3 1-12 0,-3-2-2 0</inkml:trace>
  <inkml:trace contextRef="#ctx0" brushRef="#br0" timeOffset="194700.3958">20022 12126 982 0,'0'13'21'0,"0"-5"5"0,0 3 1 0,-3 4 1 16,3 1-28-16,-3 6 0 0,3-1 0 0,0 3 0 15,0-1 59-15,0-2 5 0,0 6 2 0,-3-3 0 0,-3 0-6 0,0-1 0 16,3-1-1-16,0-4 0 0,0 1 4 0,0-4 1 16,-2-1 0-16,5-1 0 0,-3 0-28 0,0-2-6 15,0-3-1-15,0-3 0 0,3-5-17 16,0 0-3-16,0 0-1 0,0 0 0 0,-6 0 12 16,6 0 1-16,-3-5 1 0,3-3 0 0,-3-3-3 0,0-2-1 15,3 0 0-15,0-3 0 0,0-5-18 0,0-1 0 16,3 1 8-16,0-5-8 0,0 2 0 0,3-2 0 15,-3-4 8-15,6 4-8 0,-1 0 0 0,4-1 0 16,-6 3 0-16,0 3 0 0,6 0 0 0,-3 2 0 16,3 4 0-16,0 1-9 0,0 1 9 0,0 3 0 0,0 2 0 15,0 0-8-15,2 2 8 0,-5 1 0 0,3 2 0 16,-3 3 0-16,0 3 0 0,0 2 0 0,-3 1 8 0,0-1-8 16,0 3 18-16,-3 2-1 0,-3 4 0 0,0-1 0 15,-6 0 2-15,3 3 0 0,0 0 0 0,-3 0 0 16,0 2 5-16,0 1 0 0,-3-3 1 0,3 2 0 15,0-5-7-15,-3 3-2 0,0-5 0 0,3-1 0 16,3-2-16-16,-2 0 0 0,2-2 8 0,3-6-8 31,0 0-103-31,0 0-24 0,0 0-5 0,0-8-727 0</inkml:trace>
  <inkml:trace contextRef="#ctx0" brushRef="#br0" timeOffset="195081.9675">20350 12269 1263 0,'-3'29'28'0,"3"-13"5"0,0 2 2 0,0 3 1 0,0 1-36 0,-3 1 0 15,0-1 0-15,3-1 0 0,0 0 93 0,-3-5 12 0,0 0 3 0,0 0 0 16,3-3-36-16,0-3-6 0,0 1-2 0,-3-6 0 16,0 0-8-16,3-5-3 0,0 0 0 0,0 0 0 0,0 0-9 0,0-5-1 15,0-3-1-15,0-2 0 0,0-1-21 0,0-5-4 16,0 0-1-16,0-2 0 0,0-3-16 0,0-1 10 15,3-1-10-15,0-1 8 0,3-3-8 16,-3 1 0-16,3-3 0 0,0 2 0 0,0-2 0 0,2 3 0 16,4 2 0-16,-3 3 0 15,3 2 0-15,-3 1 0 16,3 2 0-16,0 3 0 0,0-1 0 0,3 4 0 0,-3 2 0 0,0 3 0 16,-3 2 0-16,2 0 0 0,-2 3 0 0,0 3-11 15,0 0 11-15,-3 2 0 0,-3 3 10 0,0 0-10 0,0 2 21 16,-3 1-1-16,-3 2-1 0,-3 0 0 0,0 1 4 15,0 2 1-15,-3 2 0 0,0-2 0 0,-3 2 0 0,1 1 1 16,-1 0 0-16,-3-4 0 0,0 1-15 0,3-3-10 16,0 1 12-16,0-6-12 15,3 0-24-15,3-3-12 0,0 0-3 0,6-5-1063 16</inkml:trace>
  <inkml:trace contextRef="#ctx0" brushRef="#br0" timeOffset="195597.693">20740 12134 1177 0,'0'0'25'0,"3"5"6"15,-3 3 1-15,3 3 2 0,2-3-34 0,-2 5 0 0,-3-3 0 0,0 4 0 0,0-4 59 0,3 3 5 16,-3-2 0-16,3 0 1 0,-3-3 29 0,-3-1 6 16,3-7 0-16,0 6 1 0,0-6-4 0,0 0-1 15,0 0 0-15,0 0 0 0,0 0-25 0,0 0-6 16,-3-6-1-16,3-1 0 0,0-1-34 0,0-3-7 16,0-2-2-16,0 0 0 0,3-3 3 0,0 0 0 15,0 3 0-15,0-3 0 0,0 2-16 0,0 1-8 16,0 0 10-16,0 2-10 0,-3 1 10 0,3 2-10 15,0 0 10-15,3 3-10 0,-3-3 0 0,3 5 0 16,0-2 0-16,3 2-10 16,0 0-28-16,0 1-6 0,-3 2 0 0,3-3-1 15,0 3-45-15,0 0-9 0,5 0-1 0,1 0-1 16,0 0-113-16,0 3-22 0,-3-3-5 0,0 2-1 0</inkml:trace>
  <inkml:trace contextRef="#ctx0" brushRef="#br0" timeOffset="195847.8601">21076 12060 1288 0,'0'0'28'0,"0"0"7"0,0 0 1 0,0 0 0 0,0 0-36 0,0 0 0 0,0 0 0 0,0 0 0 16,0 0 89-16,-6-3 11 0,3 0 3 0,-6 3 0 16,3 0-1-16,-3 0 0 0,3 3 0 0,0 0 0 15,-3 2-49-15,3 3-9 0,-3 0-3 0,4 0 0 16,-1 2-18-16,3 4-4 0,-3-1-1 0,3 0 0 16,3 3-6-16,0 0-2 0,0 0 0 0,3 0 0 15,3-3-2-15,0 0-8 0,2-2 12 0,1-3-4 16,0 0-8-16,3-3 0 0,0-3 0 0,0-2 8 0,0 0 4 15,0-2 0-15,-3-3 0 0,0-1 0 0,-3-2 11 16,3 0 2-16,-3-2 1 0,-1 2 0 0,-2 0 4 0,0-3 1 16,-3 3 0-16,0 3 0 0,0-3-9 15,0 0-2-15,-3 0 0 0,0 0 0 0,3 0-20 0,-2 0-12 16,-1 1 2-16,3-1-762 16,-3 0-153-16</inkml:trace>
  <inkml:trace contextRef="#ctx0" brushRef="#br0" timeOffset="196256.0354">21246 11996 1234 0,'0'0'27'0,"0"0"5"0,0 0 2 0,0 0 2 0,0 0-36 0,0 0 0 0,0 0 0 0,0 0 0 16,6 6 63-16,-1 1 5 0,4 1 2 0,-3 0 0 15,3 3 13-15,0 2 2 0,3 0 1 0,0 3 0 16,-3 0-19-16,0 3-4 0,3-1-1 0,-3 1 0 16,0-1-38-16,3 1-7 0,-3-1-1 0,2-2-1 0,1 0-5 0,0-3-1 15,-3 0 0-15,0-2 0 0,3-3-9 0,-3 3 8 16,-3-4-8-16,3-1 8 0,0-1-23 0,-3 0-5 16,-6-5 0-16,6 0-1 15,0 0-147-15,0-2-30 0,-1-4-6 0,-2-2 0 0</inkml:trace>
  <inkml:trace contextRef="#ctx0" brushRef="#br0" timeOffset="196443.5565">21513 12023 1571 0,'0'0'44'0,"-8"5"11"0,-1 0-44 0,3 3-11 0,-3-3 0 0,0 3 0 16,3 3 56-16,-3 2 10 0,-3-2 2 0,0 5 0 15,0-3 14-15,3 5 3 0,-3-2 1 0,0 3 0 16,-2-1-37-16,-1 4-7 0,6-4-2 0,0-2 0 15,0 2-15-15,0-4-3 0,3-1-1 0,0 0 0 16,3-2-21-16,0-3 0 0,3 0-12 0,0-8 4 16,0 0-47-16,0 0-9 0,6 2-1 0,0-2-567 15,0-2-112-15</inkml:trace>
  <inkml:trace contextRef="#ctx0" brushRef="#br0" timeOffset="196600.005">21594 12144 1246 0,'0'0'35'0,"0"8"9"0,0 0-36 0,0 3-8 16,3-1 0-16,-3-2 0 0,0 3 25 0,3 0 3 15,-3-1 1-15,0-2 0 0,0 0-5 0,0-8-2 16,0 0 0-16,0 0-422 16,0 0-85-16</inkml:trace>
  <inkml:trace contextRef="#ctx0" brushRef="#br0" timeOffset="196740.4719">21624 11750 2019 0,'0'0'44'0,"0"0"10"0,0 0 2 0,0 0 0 0,0 0-44 0,0 0-12 0,9 3 0 0,-6-1 0 32,-3-2-25-32,8 6-7 0,1 2-2 0,0-3 0 0</inkml:trace>
  <inkml:trace contextRef="#ctx0" brushRef="#br0" timeOffset="197437.0859">21701 12007 1371 0,'0'0'30'0,"0"0"6"0,-3 5 2 15,0 3 1-15,3 3-31 0,0-1-8 0,-3 3 0 0,0 1 0 16,0-1 54-16,0 0 10 0,3 3 1 0,-3 0 1 0,0-3 2 0,3 3 0 16,0-5 0-16,-3 2 0 0,3-3-11 0,0 1-1 15,0-3-1-15,0 0 0 0,0-3-17 0,0-5-3 16,0 0-1-16,0 5 0 0,0-5-4 0,0 0-1 16,0 0 0-16,0 0 0 0,0 0-1 0,0 0-1 15,3-10 0-15,0-3 0 0,3-1-27 0,0-2 0 16,3 1 0-16,0-1 0 0,-6-3 0 0,3 1 0 15,3 2 0-15,0 0 8 0,0 5-8 0,0 1-11 16,0-1 3-16,-7 1 0 0,1 2 8 0,3 2-13 16,3 4 5-16,-9 2 8 0,0 0-16 0,9 2 4 0,-9-2 0 15,12 6 1-15,0 2 11 0,-6 0-8 0,3 2 8 0,-3 1-8 16,3-3-1-16,-3 2 0 16,0 1 0-16,0-1 0 0,0 4 9 0,-3-4 0 15,0-2 0-15,0 3 0 0,3-1 0 0,-3-2 0 0,-3 0 10 0,0-3-10 16,0 3 12-16,0-8-3 0,0 0-1 0,0 0 0 15,0 0-8-15,0 0 0 0,0 0 0 0,5-2 0 16,1-4 0-16,0-1-11 0,-3-1 11 0,3-6-8 31,3 1-16-31,-3 0-2 0,3 0-1 0,-3-1 0 16,0-1-4-16,3 1-1 0,0 1 0 0,-3 0 0 0,-3 5 3 16,6 0 0-16,-6 0 0 0,0 3 0 0,-3 5 29 0,0 0 0 0,0 0 0 0,6 0 0 15,-6 0 10-15,0 0 2 0,0 0 0 0,0 8 0 16,3 0 3-16,0 2 1 0,0 1 0 0,-3 2 0 15,3-2-16-15,-3 2 8 0,3 0-8 0,-3-2 0 0,3-1 8 16,-3 1-8-16,2-1 0 0,1-2 9 16,3 3-37-16,0 0-8 0,0-6-2 0,0 3-554 15,0-3-112-15</inkml:trace>
  <inkml:trace contextRef="#ctx0" brushRef="#br0" timeOffset="197803.119">22335 12004 1138 0,'-12'-2'32'0,"6"2"8"0,0-3-32 0,0 0-8 15,-3 1 0-15,-3 2 0 0,-2 0 85 0,5 2 16 0,-6-2 3 16,6 6 1-16,-3-1-13 0,0 3-2 0,-3 2-1 0,0 1 0 16,3 2-41-16,0 3-8 0,0 0-1 0,4 2-1 15,-1-2 10-15,0 3 1 0,3-1 1 0,3-2 0 16,-3 0-28-16,6 3-6 0,0-6 0 0,3-3-1 15,0 1-15-15,3-3-8 0,-3-3 8 0,6 1-13 16,-3-4 13-16,3 1 0 0,2-6 12 0,-2 1-12 16,-3-4 9-16,3 1-9 0,3-3 0 0,-3-3 9 15,0 1-9-15,-3 5 10 0,-3-3-10 0,3 0 10 16,0 0-10-16,0 0 0 0,-6 5 0 0,0 3 8 16,6-5-8-16,-6 5 10 0,0 0-10 0,0 5 10 15,3 0-2-15,3 1-8 0,-3-1 12 0,3 3-4 16,-3-3 2-16,3 3 0 0,-4-3 0 0,7 3 0 15,0-2-10-15,-9-6-9 0,6 5 9 0,6-2-13 16,0-1-19-16,0-2-4 16,-3 0-1-16,0-5 0 0,3 2-141 0,0-5-28 0,-3 0-6 0</inkml:trace>
  <inkml:trace contextRef="#ctx0" brushRef="#br0" timeOffset="198035.399">22558 11610 1231 0,'0'11'27'16,"0"-11"5"-16,0 7 2 0,0 7 1 0,-3-1-35 0,3 5 0 15,0 4 0-15,-3-1 0 0,0 5 81 0,3 1 10 16,-3 2 1-16,0-3 1 0,-3 3-12 0,3 0-2 0,0 1-1 0,-2-4 0 16,5 0-30-16,-3 1-7 0,-3-3-1 0,3 0 0 15,0-3-24-15,0 0-4 0,3-3-2 0,0 4 0 16,-3-4-22-16,3 1-5 0,0-4-1 0,0-1 0 15,0-4-50 1,-3 1-11-16,0-3-1 0,3-8-712 0</inkml:trace>
  <inkml:trace contextRef="#ctx0" brushRef="#br0" timeOffset="198260.9232">22469 12046 1555 0,'3'-5'34'0,"-3"5"7"0,3-5 2 0,3 0 1 0,0-3-36 0,0 2-8 0,0 1 0 0,3 0 0 15,0 0 72-15,0-1 12 0,-4 4 2 0,4-1 1 16,0 3-29-16,0 0-6 0,0 0 0 0,0 3-1 0,-3-1-11 0,3 4-3 16,0-1 0-16,-3 3 0 0,0-3-5 0,0 3 0 15,0 5-1-15,-3-2 0 0,3-1-12 0,-3 1-3 16,3 2 0-16,-3 0 0 0,-3 1-16 0,3-1 0 0,-3 0 0 0,3 0 0 16,-3-2 0-16,0-3 0 0,0 2 0 0,0 1 0 31,2-3-48-31,-2 0-4 0,0-8-1 0,0 0-610 0,0 0-121 0</inkml:trace>
  <inkml:trace contextRef="#ctx0" brushRef="#br0" timeOffset="198855.5628">22909 12002 1220 0,'-2'-3'34'0,"2"3"9"0,0 0-35 0,0 0-8 15,0 0 0-15,0-5 0 0,-6-1 63 0,6 6 10 16,0-2 3-16,-3-1 0 0,-3 3 6 0,0-3 2 16,0 3 0-16,3 3 0 0,-3 0-21 0,-3-1-4 15,-3 6-1-15,12-2 0 0,-9 1-26 0,3 4-6 0,-3 2-1 0,3-2 0 16,3 2-16-16,-3 0-9 0,3 3 10 0,0-3-10 16,-3 1 0-16,6 2 0 0,9-6 0 0,-9 3-10 15,3 1 10-15,0-7 0 0,3 4 0 0,-3-3 0 16,0-3 0-16,0 1 0 0,-3-6 0 0,9 2 0 15,0 1 0-15,-6-3 0 0,6-3 0 0,0 1 0 16,-3-4 0-16,0-2 9 0,0-2-9 0,3-1 10 16,-3 1-10-16,0-1 0 0,-1 0 0 0,1 1 0 15,-3 2 0-15,3-3 8 0,-3 3-8 0,-3 3 0 16,9-3 0-16,-6 6 0 0,0-4 0 0,-3 6 0 16,0 0 0-16,0 0 0 0,0 0 0 0,3 3 0 15,0 2 8-15,-3-5-8 0,6 8 8 0,-3 3-8 16,0-3 8-16,3 2-8 0,-3 1 8 0,0-3-8 0,0 2 8 15,0-2-8-15,-3 0 8 0,6 3-8 0,-3-6 12 16,0 0-4-16,3 1 0 0,-3-4 0 16,3 4 0-16,-6-6 0 0,6 2 0 0,-6-2 0 0,6-2-8 0,3 2 0 15,-6 0 0-15,8-6 0 0,-5 1-12 0,-3 2 3 16,6-2 0-16,-3-3 0 0,0 0-7 0,0 3 0 16,-3-3-1-16,9 3 0 0,-3-1 7 0,0 1 2 15,0-3 0-15,-6 3 0 0,0 2 8 0,0 3 0 16,0-2 0-16,3 2 0 0,0 0 0 0,-6 0 14 15,0 0-3-15,6 5-1 0,-3 0 16 0,-3-5 3 16,0 0 1-16,8 8 0 0,1 0-18 0,0 0-4 16,-6 0-8-16,9-3 12 0,-3 0-12 0,0 1 0 0,3-4 8 15,-3 1-8-15,6-3 0 0,-3 3 0 0,3-3 0 16,-6 0 0 0,5 2-24-16,-8-2-2 0,6 0 0 0,-3 0-618 0,-3 0-123 0</inkml:trace>
  <inkml:trace contextRef="#ctx0" brushRef="#br0" timeOffset="199052.7386">22829 11660 2306 0,'0'0'65'0,"0"0"15"0,0 0-64 0,0 0-16 0,0 0 0 0,0 0 0 16,0 0 20-16,0 0 1 0,0 0 0 0,-6 5 0 31,3-2-55-31,3-3-11 0,0 0-3 0,-3 5-926 0</inkml:trace>
  <inkml:trace contextRef="#ctx0" brushRef="#br0" timeOffset="199702.3812">19867 12943 1407 0,'0'0'40'0,"3"-5"8"0,-3-3-38 0,3 0-10 0,0 0 0 0,0 3 0 16,-3 5 26-16,0 0 3 0,0 0 1 0,0 0 0 15,0 0 6-15,0 0 2 0,6 8 0 0,0 3 0 16,-3-1 18-16,-3 6 3 0,3 5 1 0,0 6 0 16,-3 2-2-16,3 2 0 0,0 4 0 0,0-1 0 15,-3 3-35-15,0 3-7 0,0-3-2 0,0-3 0 16,0 1 11-16,0-3 3 0,0-1 0 0,-3 1 0 15,0-3-12-15,3 0-3 0,3-2 0 0,-3-3 0 16,0-1-13-16,0-1 0 0,3-4 8 0,-3-2-8 16,3-5-9-16,-3-1-5 0,3-2-1 0,0-3 0 15,-3-5-118-15,0 0-24 16,0 0-5-16</inkml:trace>
  <inkml:trace contextRef="#ctx0" brushRef="#br0" timeOffset="200098.6967">19799 13319 1490 0,'0'0'32'0,"0"0"8"0,0 0 0 0,0 0 3 0,0 0-35 15,0 0-8-15,0 0 0 0,0 0 0 0,0 0 9 0,9-3 0 16,3 1 0-16,-3 2 0 0,3-5 8 0,0 2 2 16,-1-2 0-16,4 2 0 0,-3 0 2 0,6 1 1 15,-3 2 0-15,6 0 0 0,-3 0 1 0,3 0 0 16,-7 2 0-16,1 4 0 0,0-4-15 0,0 4-8 0,-6 1 8 0,3 1-8 15,-3 0 9-15,-3 3-9 0,0 0 12 0,0 2-12 16,0 3 13-16,-3 0-4 0,0 2-1 16,0 3 0-16,3 0 2 0,-4 3 0 15,1-5 0-15,3 2 0 0,0 0-2 0,0-5 0 16,0 0 0-16,3-3 0 0,0 0-8 0,0-5 0 0,3-3 0 0,0 1 8 16,-3-4 0-16,3-4 0 0,0-1 0 0,0-2 0 0,-4-3 17 15,4-3 3-15,0-2 1 0,-3 0 0 0,0-6 3 0,-3 3 0 16,0-2 0-16,0 2 0 0,-3-2 12 0,-3 2 2 15,0 0 1-15,0 3 0 0,-6-1-7 16,0 4 0-16,-3-3-1 0,0 2 0 0,0 0-14 0,-3 6-2 16,3-3-1-16,1 3 0 0,-4 2-14 0,3 1-8 15,3 2 10-15,0 0-10 16,-3 0-87-16,9 0-23 0,-3 5-5 0,3-5-1 0</inkml:trace>
  <inkml:trace contextRef="#ctx0" brushRef="#br0" timeOffset="200678.4674">20972 13282 1378 0,'-6'0'30'0,"6"0"6"0,0 0 2 0,0 0 2 0,0 0-32 0,0 8-8 0,0 3 0 0,3-3 0 16,-3 5 66-16,3-3 12 0,-3 4 2 0,0-1 1 16,0 0-9-16,0 3-3 0,0 0 0 0,0 0 0 15,0 0-20-15,0-1-4 0,0 4-1 0,0-6 0 16,0-2-11-16,0-3-2 0,0 0-1 0,0-3 0 15,0-5-22-15,0 0-8 0,0 0 0 0,0 0 0 16,0 0-48-16,6-5-16 0,-3-3-4 0,0-3-540 16,0-2-109-16</inkml:trace>
  <inkml:trace contextRef="#ctx0" brushRef="#br0" timeOffset="201078.2265">21186 13488 1146 0,'3'14'32'0,"0"-6"8"0,0-3-32 0,-3 3-8 0,-3 2 0 0,3-2 0 15,3-2 66-15,-3 2 12 0,0 0 2 0,0-8 1 16,0 0-23-16,0 0-5 0,0 0-1 0,0 0 0 15,0 0-9-15,0 0-3 0,3-8 0 0,0 0 0 16,3-6-10-16,-3 4-2 16,0-6-1-16,0 0 0 15,3 0-27-15,0-2 0 0,-3-1 0 0,3 1 0 16,0 2 0-16,0-3 0 0,-3 6 0 0,2 0 0 0,-5 0 0 0,3 5 0 16,3 2 0-16,-3 1 0 0,-3 5 16 0,0 0-1 15,9-3-1-15,-9 3 0 0,0 0 13 0,3 8 2 16,6 3 1-16,-3 2 0 0,0-2-7 0,0 2-2 0,-3 0 0 15,3 3 0-15,0 0-13 0,-3 0-8 0,3-3 10 0,0 3-10 16,0-3 8-16,0-2-8 0,-3-1 0 0,3 1 0 16,-3 0 0-16,6-4-15 0,-3 1 2 0,2-5 0 31,-8-3-135-31,12 0-26 0,-3-3-6 0</inkml:trace>
  <inkml:trace contextRef="#ctx0" brushRef="#br0" timeOffset="201515.8588">21659 12877 1396 0,'-3'8'40'0,"3"-8"8"0,-3 8-39 0,0 0-9 0,0 3 0 0,0-1 0 16,-3 6 40-16,4 0 5 0,-1 3 2 0,0 4 0 15,0 1 31-15,0 0 6 0,3 0 2 0,-3 5 0 0,3-3-34 0,0 3-6 16,0 1-2-16,0-4 0 0,3 3-18 0,-3-2-4 15,3 2-1-15,0-3 0 0,0 1-12 0,0-1-9 16,-1-2 12-16,1 0-12 0,3-3 8 0,0 0-8 16,0 0 0-16,3-2 0 0,3-3 0 0,0-6 0 15,-3 3 0-15,3-5 0 0,0-2 0 0,3-1 0 16,-3-5-13-16,2 0 5 0,1-5-1 0,0 2 0 16,-3-5 0-16,0-3 0 15,3 1-19-15,-3-6-3 0,-3 0-1 0,3 0 0 16,-3-2-9-16,-3 2-3 0,0 0 0 0,-4-3 0 0,-2 1 20 0,0-1 4 0,-2-2 1 15,-4 5 0-15,0 0 19 0,-3 1 0 0,0-1 0 16,-3 5 9-16,9 1 5 0,-6 2 1 0,0 0 0 16,3 5 0-16,6 3 26 0,-12 3 6 0,0 2 1 15,6 0 0-15,3 6-20 0,-3-1-4 16,0 6-1-16,0 0 0 0,3 3-8 0,3-1-2 0,0 1 0 0,0 2 0 16,0-3-13-16,3 4 8 0,3-7-8 0,6 4 0 15,-3-6-9-15,3 0-8 0,0 1-2 0,6-1 0 31,0-5-75-31,-3-3-15 0,3 3-3 0,2-5-664 0</inkml:trace>
  <inkml:trace contextRef="#ctx0" brushRef="#br0" timeOffset="201950.2552">22192 13348 1371 0,'-3'-10'30'0,"0"7"6"0,0-2 2 0,0-1 1 0,-3 1-31 0,0 0-8 15,-3 0 0-15,0-1 0 0,1 4 94 0,-1-1 18 16,0 3 3-16,0 0 1 0,-3 3-32 0,3 2-5 16,-3 0-2-16,3 3 0 0,3 0-33 0,-3 3-8 15,0 2 0-15,3 0-1 0,0 0-18 0,0 3-3 16,3 0-1-16,3 0 0 0,0 0-13 0,0 0 8 16,3-3-8-16,3 0 0 0,-3 0 0 0,3 1 8 15,3-6-8-15,0 0 0 0,0-3 0 0,0-3 0 16,0 1 0-16,3-3-10 0,-3-3 10 0,0 3 0 15,3-2 8-15,-3-1-8 0,-4-2 0 0,1 2 0 0,3 1 0 16,-3-4 0-16,0 4 0 0,-6 2 0 0,0 0-10 0,9 0 10 16,0 2 0-16,0 1 0 0,-6 2 10 0,-3 3-2 31,6 3-30-31,-3-1-6 0,0 6 0 0,0 0-1 0,3 3 9 0,-6-4 3 0,-3 1 0 0,6 3 0 16,3-3 17-16,-9 0 0 0,-3-1-8 0,3 1 8 15,-3-2 13-15,0 1 7 0,0-1 0 0,0-1 1 16,0 0 9-16,0-2 2 0,-3 2 0 0,3-5 0 15,0 0-8-15,-3 0 0 0,3-3-1 0,1-2 0 16,-1-1-23-16,0-2 0 0,0-2 0 0,3-4 0 16,0-2-60-1,3-2-9-15,0-1-3 0,0-5-581 0,0-2-117 0</inkml:trace>
  <inkml:trace contextRef="#ctx0" brushRef="#br0" timeOffset="202536.7549">22335 13430 1396 0,'3'13'31'0,"0"-7"6"0,-3 2 2 0,-3 0 0 0,0 0-31 0,3 0-8 0,0-1 0 0,0 1 0 15,0-2 108-15,0-6 20 0,0 0 4 0,0 0 0 16,0 0-20-16,-3 5-5 0,3-5-1 0,0 0 0 16,3-5-28-16,-3 5-6 0,0-6 0 0,3-4-1 15,0-1-32-15,-3 1-7 0,3-4 0 0,-3 1-1 16,-3 3-10-16,6-4-1 0,-3 1-1 0,0 3 0 15,0-1-11-15,3 0-8 0,0 1 9 0,3 2-9 16,-3 0 0-16,3 0 0 0,-3 3 0 0,3 2 0 16,3 0 0-16,-9 3-8 0,6-5-1 0,3 5 0 15,2-3-16-15,1 3-3 0,-3 0-1 0,3 0 0 16,0 0-29-16,0 0-6 0,-3 0 0 16,9-2-1-16,-3 2-18 0,0-3-3 0,-1 1-1 15,4-1 0-15,-6 3 2 16,3-3 0-16,-3 1 0 0,0 2 0 0,-9-3 60 0,6 0 12 0,0 3 2 0,0 0 1 15,-9 0 10-15,0 0 14 0,0 0-3 0,0 0-1 16,0 0 20-16,0 0 4 0,0 0 1 0,0 0 0 0,0 0 17 0,0 0 4 16,-9 6 1-16,6 2 0 0,-3-1-17 0,0 4-4 15,0 0-1-15,-3 2 0 0,0 0-4 0,-3 6-1 16,6-3 0-16,-3 2 0 0,3 1-22 0,0-4-8 16,3 1 0-16,0 0 9 0,3-3-1 0,-3 1-8 15,3-1 12-15,3-8-4 0,0 0-8 0,-3-5 0 16,9 6 0-16,0-6 0 0,-3-3 9 0,0 0-9 15,6-2 10-15,0-5-10 0,0 2 0 0,0-6 0 16,0 4 0-16,-6-3 0 0,0-1 0 0,-3 1 0 0,2 3 0 16,1 2 0-16,6 0 0 0,-9 5 11 0,-3 3-11 0,0 0 10 15,0 0 20-15,0 0 4 0,0 0 1 0,0 0 0 16,0 8-18-16,0 3-3 0,-3-1-1 0,0 1 0 16,3 2-13-16,3-2 0 0,0-4 0 0,6 4 0 15,-3 0 0-15,0-1 0 0,3-2 0 0,0-3-10 31,3 1-40-31,3-4-8 0,-9-2-2 0,12 0 0 16,-6 0-107-16,-1-2-21 0,-2-4-5 0,9-4-1 0</inkml:trace>
  <inkml:trace contextRef="#ctx0" brushRef="#br0" timeOffset="202837.8017">22999 12793 1616 0,'0'0'46'0,"0"0"10"0,0 0-45 0,0 0-11 0,0 0 0 0,0 0 0 15,0 0 69-15,-3 5 12 0,0 5 3 0,0 1 0 16,-6 2 0-16,9 3 1 0,-6 3 0 0,3 5 0 16,0 2-9-16,-3 6-3 0,0 2 0 0,0 3 0 15,6 0 5-15,-3 0 1 0,-3 0 0 0,6 0 0 16,3-2-55-16,0-4-10 0,0 1-2 0,-3-3-1 15,9-2-20-15,0-3-4 0,-3-6-1 0,0 3 0 32,6-2-28-32,-3-1-6 0,0-2 0 0,0-3-1 15,0-5-11-15,-6 3-3 0,8-6 0 0,-5 1-997 0</inkml:trace>
  <inkml:trace contextRef="#ctx0" brushRef="#br0" timeOffset="203394.9471">21388 13184 1666 0,'0'0'36'0,"0"0"8"0,-8 0 2 0,8 0 2 0,0 0-39 0,0 0-9 0,0 0 0 0,-3 0 0 16,3 0 66-16,3-2 11 0,2 2 3 0,4-3 0 15,3 0-10-15,3 1-2 0,0-4 0 0,3 4 0 16,0-1-9-16,3 0-3 0,-1 1 0 0,-2-1 0 16,3-2-35-16,0 5-7 0,0-3-2 0,0 1 0 15,0 2 0-15,-1 0-1 0,1 0 0 0,-3 0 0 16,6 0-65-16,0 0-13 0,-6 0-2 0,-1 2-625 15,-2 1-125-15</inkml:trace>
  <inkml:trace contextRef="#ctx0" brushRef="#br0" timeOffset="203691.8535">21144 12970 2632 0,'0'0'75'0,"0"0"15"0,0 0-72 0,0 0-18 0,0 0 0 0,0 0-748 16,-3 8-154-16</inkml:trace>
  <inkml:trace contextRef="#ctx0" brushRef="#br0" timeOffset="263317.9346">3487 14780 1258 0,'0'0'36'0,"0"0"7"0,0 0-35 0,0 0-8 0,0 0 0 0,0 0 0 15,0 0 13-15,6 0 1 0,3 0 0 0,-9 0 0 16,6 0-14-16,3-3 0 0,0 0 0 0,-3 3 0 16,3-2 0-16,-9 2-8 0,9 0 8 0,3 0-13 15,0 2 21-15,-12-2 5 0,12 3 1 0,3 0 0 16,-7-1 22-16,1 1 4 0,3 0 0 0,3 2 1 15,-3 0-1-15,3-2-1 0,0 2 0 0,-3-2 0 16,0-1-18-16,3 1-3 0,-1 0-1 0,4-1 0 16,-3 1-6-16,3 0-2 0,3-3 0 0,0 2 0 15,-3-2-9-15,2 0 12 0,4 0-12 0,0 0 12 16,3-2-12-16,0 2 0 0,-1 0 0 0,1 2 8 16,3-2-8-16,0 3 12 0,-4-3-12 0,4 3 12 15,0-1-12-15,0 1 0 0,0-1 0 0,2-2 8 16,1 6-8-16,0-6 8 0,0 2-8 0,-1 1 8 15,4 0-8-15,3-3 0 0,-1 2 0 0,4 1-11 0,-3 2 11 0,-4-5 0 16,4 0 0-16,3-2 0 0,2-1 11 0,-5 3 4 16,3 0 1-16,2-3 0 0,1 1-16 0,0 2-15 15,-1 2 3-15,1 1 1 0,0-3 20 0,2 3 4 16,1-1 1-16,0-2 0 0,-1 3-14 0,1 0-13 16,5-1 2-16,-2 4 1 0,-3 1 10 0,-1-1 0 15,7-1 0-15,-1 0 0 0,1 1 0 0,3-1 0 16,-1 0 0-16,1 1 0 0,-1-1 0 0,1 0 8 15,-4-2-8-15,4 2 0 0,2-2 9 0,-2 2-9 16,3 0 12-16,-4-2-12 0,4 2 0 0,-4-2 0 0,1 2 0 16,5-2 0-1,1-1 0-15,-1 4 0 0,1-1 0 0,-1 0 0 16,1 1 8-16,-1-1-8 0,4-2 0 0,-1 2 0 0,-2 0 0 0,-1 0 0 16,4 3 0-16,-7-2 0 0,-2-4 0 0,2 4 0 15,10-1 0-15,-1 3 0 0,-2-6 8 0,2 4-8 16,-2-1 0-16,2 0 0 0,7 1 13 0,-4-1-4 15,-5 0-1-15,-1 0 0 0,3-2-8 0,4 2 12 16,-4 1-12-16,4-1 12 0,-1 3-12 0,-2-3 12 16,-1-2-12-16,1 5 12 0,2-3-12 0,1 3 0 15,-1-3 0-15,0 3 8 0,1-2-8 0,2 2 0 0,-5-1 0 16,2 1 0-16,1 0 0 0,-1 0 0 0,3 3 0 16,-2-1 0-16,-4 1 0 0,4 0 0 0,-1 2 0 0,1-5 8 15,2 5-8-15,0 0 0 0,-2 0 0 16,-4-2 0-16,1 2 0 0,2 0 0 0,1 3 0 15,-1 0 8-15,-2 0-8 0,2 0 8 0,-3 0-8 0,1 2 8 16,5-2-8-16,-2 3 0 0,-4-1 0 0,4 3 8 16,-4 1-8-16,1-1 0 0,-1 3 0 0,1-1 0 15,2 1 0-15,-3 3 0 16,4-3 0-16,-4-1 0 0,4 4 0 0,-1-1 0 0,-2 1 0 0,-1-3 8 16,1-3-8-16,-1 2 0 0,3-1 0 0,-2 1 8 15,2-1 7-15,-5-4 1 0,-1 3 0 0,1 0 0 16,-4 1 1-16,1-1 1 0,-1 0 0 0,1-2 0 15,2-4-6-15,-2 4-2 0,-7-1 0 0,4 1 0 0,-6-3-10 16,-1 0 0-16,-5-3 0 0,-1 0 0 0,4 3 21 0,-6-3 3 16,-4-2 0-16</inkml:trace>
  <inkml:trace contextRef="#ctx0" brushRef="#br0" timeOffset="264687.1428">3583 14893 567 0,'0'0'16'0,"9"0"4"0,0-2-20 15,-1 2 0-15,1-3 0 0,0 0 0 0,0 1 49 0,0-1 7 16,-3 1 0-16,0 2 1 0,3-3 18 0,0 3 3 16,-9 0 1-16,6-3 0 0,0 3 13 0,-6 0 2 15,0 0 1-15,0 0 0 0,0 0-22 0,0 0-4 16,0 0-1-16,0 0 0 0,0 0-20 0,0 0-5 16,0 0-1-16,0 0 0 0,0 0-6 0,0 0-2 15,0 0 0-15,0 0 0 0,0 0-8 0,-6 0-2 16,-3 0 0-16,0 0 0 0,3-2 5 0,0-1 1 15,-9 0 0-15,3-2 0 0,3 0 2 0,-3-1 1 0,4 1 0 16,-7-3 0-16,0 0-10 0,0-2-3 16,3-1 0-16,0 1 0 0,-3 2-6 0,0-3-2 0,3 0 0 0,-2 1 0 15,2 2 0-15,0-3 0 0,0 3 0 0,0 0 0 16,3 3 0-16,0-3 0 0,0 3 0 0,6 0 0 16,-3 2-12-16,6 3 0 0,-6-3 8 0,6 3-8 15,0 0 0-15,0 0 0 0,0 0 0 0,0 0 0 16,0 0-11-16,0 0 11 0,0 0-10 0,0 0 10 15,0 0-13-15,0 0 3 0,0 0 1 0,9 6 0 16,-3-1 9-16,3 0-13 0,0 3 5 0,0-5 8 16,3 2-9-16,0 0 9 0,0-2 0 0,3 0 0 15,-4-1-9-15,7 1 9 0,0 0 0 0,0-1-9 16,0 1 9-16,0-3-8 0,3 3 8 0,-1 2-8 16,1-5 8-16,0 5 0 0,0-2 0 0,-3-1 0 0,0 4 0 0,-1-4 0 15,-2 4 0-15,0 2 0 0,-3-3 0 0,-3 0 0 16,3 3 0-16,-3 0 0 0,-3-3 0 0,3 6 8 15,-6-3-8-15,3 0 11 0,-3 2-3 0,-3-2 0 16,3 3 0-16,0-1 0 0,0 1-8 0,0-3 0 16,0 3 0-16,3-3-1043 15</inkml:trace>
  <inkml:trace contextRef="#ctx0" brushRef="#br0" timeOffset="265676.0411">13617 16248 761 0,'0'0'21'0,"0"0"6"0,0 0-27 0,0 0 0 0,0 0 0 0,0 8 0 16,3 0 49-16,-3 3 5 0,0-1 1 0,0 3 0 16,0 3-2-16,0-3 0 0,0 9 0 0,-3-1 0 15,3 0-19-15,0 0-4 0,-3 0-1 0,3 3 0 16,-3-3 9-16,0 3 2 0,3-3 0 0,-3 6 0 16,0 2-7-16,0 0-1 0,0-3 0 0,0 1 0 15,0 2-23-15,3-3-9 0,-3-2 0 0,-3 0 9 16,6-3-1-16,-3-2-8 0,0 5 12 0,0-9-4 0,0 4-8 15,3-6-14-15,-3-2 3 0,0-3 1 16,0 0-29-16,3-8-5 0,0 5-2 0</inkml:trace>
  <inkml:trace contextRef="#ctx0" brushRef="#br0" timeOffset="266029.3173">13542 16248 1213 0,'0'0'26'0,"0"-5"6"0,0-3 0 0,3 3 4 0,-3-1-36 16,3-2 0-16,0 6 0 0,-3 2 0 0,3-6 49 0,-3 6 3 0,6-5 1 0,0 2 0 16,3 1-13-16,-3 2-2 0,3-3-1 0,0 3 0 15,3 0-10-15,-3 3-3 0,3-1 0 0,2 1 0 16,-2 2-16-16,3-2-8 0,-3 2 8 0,3 1-8 15,-3 2 8-15,0-3-8 0,0 3 8 0,0 2-8 16,-3-2 16-16,2 3-3 0,-5 2 0 0,3-2 0 16,0-1 7-16,0 4 0 15,-3-7 1-15,0 7 0 0,0-1 1 0,-3 3 0 0,-3-3 0 0,-3 3 0 16,3-3-10-16,-3 0-1 0,0 1-1 0,-3-4 0 16,0 1-10-16,-3-1 12 0,0 1-12 0,0-1 12 15,0-4-12-15,-2 7 12 0,-1-8-12 0,3 3 12 16,-3 0-26-16,0-3-5 0,0 1-1 0,3-4 0 31,0 4-50-31,0-6-10 0,0 5-3 0</inkml:trace>
  <inkml:trace contextRef="#ctx0" brushRef="#br0" timeOffset="266310.6057">14013 15830 1436 0,'0'0'32'0,"0"0"6"0,0 0 2 0,0 0 0 0,0 0-32 0,3 8-8 15,-3 3 0-15,2-1 0 0,-2 3 36 0,0 3 5 16,0 0 2-16,0 3 0 0,0 2-12 0,0-3-3 16,0 3 0-16,0-2 0 0,0 0-2 0,0 4-1 15,-2-1 0-15,2-1 0 0,-3 2-9 0,0 4-1 16,0-1-1-16,0 4 0 0,0-7-14 0,0 4 0 15,0-1 8-15,0 1-8 0,-3-3 0 0,3-3 0 16,0 5 0-16,0-2 0 0,0-6-12 0,3-2-4 16,-3 3-2-16,3-6 0 15,0 0-65-15,-3-5-13 0,3-2-2 0</inkml:trace>
  <inkml:trace contextRef="#ctx0" brushRef="#br0" timeOffset="266644.2779">14188 16282 1231 0,'0'0'27'0,"0"0"5"0,0 0 2 0,0 0 1 0,0 0-35 0,-6 3 0 15,0 0 0-15,0 2 0 0,0 3 47 0,-3-3 2 16,3 3 1-16,1 3 0 0,-1-3-30 0,-3 0-5 16,3 5-2-16,0 0 0 0,0 3-13 0,0-3 0 15,3 3 0-15,-3-3 0 0,3 1 0 0,0-1 0 16,3 0 0-16,0-2 0 0,0-3 0 0,3 2 8 15,-3-2-8-15,3-3 0 0,-3-5 16 0,6 3-2 16,0 2-1-16,-6-5 0 0,6 3 29 0,0-6 6 16,0 3 0-16,0-5 1 0,0 0-5 0,0-3 0 0,-4 2-1 15,1-1 0-15,0 1 3 0,0-2 1 0,-6-2 0 0,3 2 0 16,-3-5-11-16,3 5-1 0,-3-3-1 0,1 3 0 16,-4 0-21-16,3 0-4 15,0 3-1-15,0-3 0 16,0 0-35-16,0 0-7 0,0 0-2 0,3 3-584 0,-3-3-118 0</inkml:trace>
  <inkml:trace contextRef="#ctx0" brushRef="#br0" timeOffset="266930.5141">14450 15870 1220 0,'0'0'34'0,"0"0"9"16,0 0-35-16,0 0-8 0,0 0 0 0,3 8 0 16,-3 0 72-16,3 0 12 0,0 2 2 0,-3 1 1 0,3 2-31 0,-3 0-5 15,0 6-2-15,0-3 0 0,0 2-20 0,0 1-4 16,0-1-1-16,3 6 0 0,-6 0-1 0,3 2-1 16,-3 6 0-16,0-3 0 0,0 0-8 0,0 0-2 15,0 3 0-15,-3-3 0 0,3 0-12 0,0 11 9 16,-3-8-9-16,3-1 8 0,0-1-8 0,0-4 0 15,0-2 0-15,0-6-11 16,0 3-22-16,0-7-5 0,3-1-1 0,-3 3-493 16,0-8-100-16</inkml:trace>
  <inkml:trace contextRef="#ctx0" brushRef="#br0" timeOffset="267091.2489">14361 16301 1832 0,'0'0'40'0,"0"0"9"0,6-5 2 0,0 2 0 0,0-2-41 0,3 5-10 16,0-3 0-16,-1 3 0 0,4-3 32 0,0 3 5 15,0-2 1-15,0 2 0 0,3 0-27 0,-3 0-11 16,3 0 8-16,3 0-8 16,-1 0-36-16,4 0-13 0,-3-3-3 0</inkml:trace>
  <inkml:trace contextRef="#ctx0" brushRef="#br0" timeOffset="268412.6836">15388 15819 1098 0,'3'-13'24'0,"-3"8"4"0,3 0 2 0,-3-3 2 0,0 2-32 0,0 6 0 0,0-5 0 0,0 5 0 16,0 0 59-16,0 0 5 0,0 0 2 15,0 0 0-15,0 0-21 0,0 11-4 16,-3-1-1-16,3 4 0 0,0 7-16 0,-3 2-3 0,0 1-1 0,3 5 0 16,-3 3-12-16,0 3-8 0,0-4 10 0,0 9-10 15,0 2 8-15,-3 1-8 0,3 2 0 0,-3-6 0 16,3 6 8-16,0-5-8 0,-3 0 0 0,3-6 0 16,0-5 16-16,0 0-2 0,0-5-1 0,0-5 0 15,3 2 7-15,-3-8 0 0,3 0 1 0,-3 0 0 16,3-5-6-16,0-2-2 0,0-6 0 0,0 0 0 15,0 0-2-15,0 0-1 0,0 0 0 0,0 0 0 16,0 0 6-16,6-6 2 0,-3-2 0 0,0-5 0 16,3 5-18-16,-3-2 10 0,3-4-10 0,-3-1 8 15,3 1-8-15,0-1 0 0,0 1 0 0,0 1 0 0,0 0 0 16,-3 2 0-16,3 1 0 0,0 4 0 0,0-2 0 16,0 6 0-16,-1-1 0 0,-5 3 0 0,6-3 0 0,0 6 0 15,0 0 0-15,3 2-11 0,-6 3 3 0,3 0 0 16,0 0 0-16,0 5 0 0,0 0 8 15,0 1-12-15,-3-1 12 0,3 3-12 0,-3-3 12 0,3 0 0 16,-3 0 0-16,3 1-8 0,0-4 8 0,0 1 0 16,0-3 0-16,3 5-8 0,-3-5 8 0,2-3 0 15,4 0 0-15,-3 1-8 0,3-6 8 0,-3 0 0 16,3 0 0-16,0-6 0 0,0 6 0 0,0-7 11 16,3 1-3-16,-3-4 0 0,2 2-8 0,-2-6 8 0,-3 1-8 15,3 0 8-15,-3-3-8 0,0 0 0 0,-3 3 0 16,3-5 8-16,-3 2-8 0,-3-3 0 0,0 6 0 0,-3 0 0 15,0-1 0-15,0 1 8 0,0 3-8 0,-3 2 8 16,3 0-8-16,-3 0 8 0,3 3-8 0,0 5 8 16,0 0-8-16,0 0-11 0,0 0 3 0,0 0 0 15,-6 7-8-15,0 1-2 0,0 3 0 0,3 2 0 16,-3 0 6-16,0 6 0 0,3-3 1 0,0 2 0 0,0 1 11 0,0-3 0 16,3 0 0-16,0-1-8 0,0-1 8 0,3 2 0 15,-3-3 0-15,3-3-8 0,3 4 8 0,0-4 0 16,0-2 0-16,-3-3 0 0,6 3 0 0,-3-2 12 0,0-6-2 15,3 0-1-15,-3 0 11 0,3 0 1 0,-3-6 1 16,3 4 0-16,-1-4-5 0,1-1-1 0,-3-4 0 0,3 3 0 16,0 0 7-16,3-3 1 0,-3-2 0 0,0 0 0 15,0 5-7-15,0-5-1 0,0 0 0 0,3-1 0 16,-3 4-16-16,-3-3 0 0,3-1 0 0,-1 1 0 16,-2 8 0-16,0-3 0 0,3 0 0 15,-3 3 0-15,-3-1 0 0,-3 6 0 0,0 0 0 0,0 0 0 16,0 0 0-16,0 0-9 0,0 0 9 0,6 6-12 15,0-1-2-15,-3 3-1 0,3 0 0 0,-3 2 0 16,3 4 15-16,3-6-9 0,-3 5 9 0,3 3-8 16,0-3 8-16,0 0-8 0,3 0 8 0,-1 1-8 15,1-1 8-15,3-3 0 0,0 1 0 0,0-3-8 16,-3 0 8-16,3-3 0 0,0 0 0 0,-3-5-8 16,-1 0 8-16,1-2 0 0,0-1 0 0,-3-2-8 15,3-3 8-15,-3 3 8 0,0-3-8 0,0-6 11 16,-3 7-11-16,3-4 12 0,-3 0-12 0,0-2 12 0,-3-3-12 0,0 3 8 15,-3-3-8-15,0 0 8 0,-3-5-8 0,0 8 0 16,0 0 0-16,-3-1 0 0,3 1 0 0,-3 3 8 16,3 2-8-16,-3 0 8 0,3 2-8 0,3 6 0 15,0 0 0-15,0 0 8 0,-6 6-8 0,3 2-17 16,0 5 4-16,0 0 1 0,3 6 3 0,0-1 1 16,0 3 0-16,3-2 0 0,0-3 8 0,0 0 0 15,3-1 0-15,0 1 0 0,3-2 0 0,0-4 0 16,3 1 0-16,0 2-8 15,-1-5-21-15,4 3-4 0,0-4-1 0,3-1-508 16,0 2-102-16</inkml:trace>
  <inkml:trace contextRef="#ctx0" brushRef="#br0" timeOffset="268952.2968">14277 16851 1296 0,'-6'-8'28'0,"4"6"7"0,-1-1 1 0,0 0 0 0,0 3-36 0,-3 0 0 0,0-5 0 0,6 5 0 15,-3 5 64-15,-3-2 7 0,3 2 1 0,-3 1 0 0,3 2-31 0,0 7-5 16,0-1-2-16,3 2 0 0,0 7-10 0,3 1-3 16,0 5 0-16,0 0 0 0,-3 1-4 0,6 4-1 15,-3-2 0-15,3 2 0 0,-3-2-16 0,-3 0 10 16,3-1-10-16,0-2 8 0,-3 1-8 0,3-1 0 15,-3 2 0-15,0-4 8 0,0 5-8 0,0-6 0 16,-3 6 0-16,3-6-11 0,-3 1 11 0,3-6 0 16,-3-3 0-16,3 1 0 15,-3-3-44-15,3 0-6 0,-3-8-2 0,3 0-704 16</inkml:trace>
  <inkml:trace contextRef="#ctx0" brushRef="#br0" timeOffset="269365.1397">14123 17312 1353 0,'0'0'29'0,"0"0"7"0,-9 0 0 0,9 0 4 0,0 0-32 0,-6 0-8 15,0 0 0-15,6 0 0 0,0 0 12 0,0 0 2 16,0 0 0-16,0 0 0 0,0 0 5 0,9 0 1 16,3-6 0-16,-3 6 0 0,3-5-4 0,2-3-1 15,1 8 0-15,3-5 0 0,0-3-15 0,0 5 11 16,0-2-11-16,3 0 10 0,-7 5-10 0,4-6 0 15,0 6 0-15,0-2 8 0,-3 2-8 0,0 2 0 16,0-2 0-16,-3 6 8 16,-4-6-8-16,1 10 0 0,0-2 0 0,-3 0 0 15,0 0-21-15,-3 3-3 0,3-3-1 0,-3 5 0 0,-3 0 25 0,3 0 0 16,0 1 0-16,0 4 0 0,0 1 0 0,0-6 0 16,0 0 0-16,0 0 0 0,6-5 0 0,-3-2-10 15,0-6 10-15,3 5 0 0,3-10 0 0,3-1 0 16,-4 4 0-16,-2-9 0 0,3 3 9 0,0-3-1 15,-3 1 0-15,0-3 0 0,0-1 13 0,0-1 3 16,-3 1 0-16,0 1 0 0,-6-3 26 0,0-2 6 16,0-1 0-16,-6 6 1 0,3-6 2 0,0 6 0 15,-6 0 0-15,0 5 0 0,0-3-31 0,-3 4-7 16,0 1-1-16,0 4 0 16,3 2-39-16,1 5-8 0,-1-2-1 0,0 7-569 15,3-2-114-15</inkml:trace>
  <inkml:trace contextRef="#ctx0" brushRef="#br0" timeOffset="269954.3772">15376 17169 1134 0,'0'0'24'0,"0"0"6"0,-9 5 1 0,-3-5 1 0,3 5-32 0,-6-2 0 0,3-3 0 0,-3 5 0 15,0 1 21-15,1-4-2 0,-1 4-1 0,3-1 0 16,-3-2 6-16,0 4 2 0,3-1 0 0,3-1 0 15,-3 3-10-15,3-3-3 0,3 1 0 0,0 1 0 16,3-1-13-16,3-6 0 0,-2 8 0 0,4 0 0 16,1-3 0-16,0 3-12 0,0-3 12 0,6 3-10 15,-3-3 10-15,3 1 0 0,0 2 0 0,0 0-8 16,3-3 8-16,-3 5 11 0,0-7-3 0,0 8 0 16,-3-3-8-16,0-3 0 0,0 3 0 0,-3 0 8 15,0-3 49-15,0 6 10 0,-3-3 1 0,0 0 1 16,-3-3-5-16,0 3 0 0,-3 2-1 0,3-2 0 15,0 0-20-15,-3 3-4 0,0 2-1 0,0 0 0 16,0-5-24-16,0 3-5 0,0-1-1 0,0-4 0 16,3-1-8-16,0 3 0 0,3-3-12 0,-3-5 12 15,3 0-130 1,0 0-18-16,0 0-4 0</inkml:trace>
  <inkml:trace contextRef="#ctx0" brushRef="#br0" timeOffset="270552.9844">15507 17325 1584 0,'0'0'35'0,"0"0"7"0,0 0 2 0,0 3 0 0,0-3-36 0,0 0-8 0,0 0 0 0,0 0 0 16,0 0 0-16,6 5 0 0,3-8 0 0,0 1-11 15,0-1 11-15,-1-2 0 0,1-3 8 0,0 2-8 16,3-7 12-16,0 5-3 0,-3 0 0 0,0-2 0 15,0-4 5-15,0 7 1 0,-6-9 0 0,3 5 0 16,0-2 11-16,-3 0 2 0,3 2 1 0,-6-2 0 16,3 5 1-16,-3-3 0 0,0 3 0 0,-3-2 0 15,0 2 2-15,-3 0 1 0,3 3 0 0,-6-1 0 16,6 4-12-16,-6 2-2 0,3 2-1 0,-3 4 0 0,3 4-18 0,-3 1 0 16,0 2-11-16,0 3 11 0,3 2-12 0,-3-2 12 15,0 8-12-15,1-3 12 0,2 0-8 0,0-2 8 16,0 5 0-16,3-8 0 0,0 2-8 0,0 1 8 15,0-3 0-15,3 2 0 0,3-5 0 0,3 1 0 16,-3-1 0-16,3 0 0 0,0-2 0 0,3-3 0 16,-4-3 0-16,7-3 0 0,-3 4 0 0,3-6 0 15,0 0 0-15,0 0 0 0,0-6 17 0,3-1-2 0,0 1-1 16,0-2 0-16,-1 0-14 0,1-2 11 0,0 2-11 16,0-3 10-16,0 1-10 0,0-1 0 0,0-2 0 15,0 0 8-15,-3-1-8 0,-1 1 0 0,-2 3 0 16,3-4 0-16,-3-2 0 0,0 3 0 0,0 0 0 0,-3 0 0 15,-3 0 0-15,0 2 0 0,-3 3 0 0,0-3 8 16,-3 4-8-16,0-1 12 0,0 2-12 0,-3 1 12 16,0-3-12-16,3 8 0 0,3 0 9 0,0 0-9 15,-6 5 0-15,0 1 0 0,0 2 0 0,0 0 0 16,0 5-12-16,-3 0 4 0,6 5 0 0,-2 1 0 16,2 2 8-16,-3 0 0 0,6-2 0 0,-3 5 0 15,6-3 0-15,0 0 0 0,0-2 8 0,5 4-8 16,1-7 0-16,0 3 0 0,3-6 0 0,0 0 0 15,3-2 0-15,3-3 0 0,0-3-10 0,3-2 10 16,-1-3-124-16,4 0-19 0,-3-3-3 0</inkml:trace>
  <inkml:trace contextRef="#ctx0" brushRef="#br0" timeOffset="271453.0421">16465 17428 1545 0,'0'0'44'0,"0"0"9"0,0 0-42 0,0 0-11 0,3 3 0 0,3 2 0 16,-3 3 11-16,3-3 0 0,0-5 0 0,0 6 0 15,0-4 29-15,0-2 5 0,6 0 2 0,0 0 0 16,-6-2-7-16,6-4 0 0,-1 1-1 0,1-3 0 15,0 0-11-15,0-2-1 0,0-4-1 0,0 6 0 16,3-5-8-16,0 0-2 0,-6 0 0 0,3-1 0 16,0 1 2-16,-1 0 0 0,-5-3 0 0,3 0 0 15,-6 3-18-15,3 0 0 16,0 0 0-16,-3-1 0 0,-9 4 0 0,6-3 0 0,3 7 10 0,-3-2-10 16,-9 0 0-16,3 3 0 0,3 2 8 0,3 3-8 15,-6-2-14-15,0 4-5 0,-3 1-1 0,4 2 0 16,-1 3-1-16,-3 0-1 0,0 3 0 0,-3 2 0 15,6 0 13-15,-3 6 9 0,0-1-12 0,0-2 12 16,0 3-10-16,3-1 10 0,0-2-8 0,0 3 8 16,0-1 0-16,3 1-8 0,3-3 8 0,3 2 0 15,-3-5 0-15,3 6-8 0,3-6 8 0,3 0 0 16,3-5-35-16,-3 5-1 0,0-7-1 0,0-1 0 16,9-5-44-16,-3 0-9 0,-3 0-2 0,5-3 0 15,-2-5 4-15,6 0 0 0,-3 1 0 0,-3-4 0 16,0-2 40-16,3 0 8 0,2-1 1 0,1 1 1 0,-6 0 28 0,0 0 10 15,0-1 0-15,0 1-9 0,0 0 9 0,-3 0 0 16,-3-6 0-16,-1 9 8 0,7-6 32 0,-9 2 6 16,0 1 2-16,-3 3 0 0,0-4 9 0,0 6 3 15,-3-5 0-15,-3 8 0 0,-3-3-11 0,3 0-1 16,0 3-1-16,0 0 0 0,-6 2-11 0,3 0-1 16,0 3-1-16,1 0 0 0,-1 6-14 0,0-6-2 15,-3 7-1-15,3-1 0 0,3 7-17 0,-3-8 0 0,-3 8 8 16,3 1-8-16,6-1 0 0,-3 0 0 15,0 0 0-15,0-2 0 0,0 0 0 0,3-1 0 16,3-2 0-16,0 3 0 0,-3-3 0 0,3-3-12 0,3-2 12 16,0 2-12-16,-6-5 2 0,0 0 1 0,6 0 0 0,3 0 0 15,0 0 9-15,-3-5 12 0,0 2-2 0,0-2-1 16,2-3 1-16,-2-3 0 0,0 3 0 0,-3 3 0 16,3 0-10-16,0-3 0 0,-3 5 0 0,-3 3 8 15,0 0-8-15,0 0 8 0,0 0-8 0,0 0 8 16,0 0 24-16,0 0 4 0,0 0 0 0,0 8 1 15,0 0-18-15,-3 5-4 0,3-2-1 0,0 2 0 16,3 0-14-16,-3-5 0 0,0 5 0 0,0 1 0 16,3-4-20-16,0-2-6 0,0 5-2 15,-3-7 0-15,0-6-41 0,3 8-9 0,6-8-2 0,-9 0-644 16</inkml:trace>
  <inkml:trace contextRef="#ctx0" brushRef="#br0" timeOffset="272035.9831">17328 17222 975 0,'-20'-3'21'0,"20"3"5"0,0 0 1 0,0 0 1 0,-9-3-28 0,0 1 0 15,-3 2 0-15,3 0 0 0,3 0 62 0,-3 0 7 16,-6 0 2-16,6 2 0 0,3 1-17 0,-3 0-3 16,-3 5-1-16,1-3 0 0,2 6-15 0,0-4-3 15,3 1-1-15,-3 6 0 0,0-1-10 0,3 3-1 16,3-3-1-16,3 3 0 0,-3-6-19 0,3 4 0 0,6-1 0 15,0-5 0-15,0 5 0 0,3-5 10 0,0-3-10 0,6 1 8 16,2-4-8-16,1 1-9 0,-6-3 9 0,3 0-13 16,3-5-4-16,0-1-1 0,-3 4 0 0,0-9 0 15,-4 6 0-15,1-3 0 0,6-5 0 0,0-1 0 32,-9-4-22-32,3 2-4 0,3-3 0 0,-3-2-1 15,0-3-20-15,-1 1-4 0,-2-1-1 0,3-5 0 16,0 0 21-16,-3 0 4 0,-6-1 1 0,3-1 0 0,3 4 31 0,-3-5 13 0,-6 6-11 0,3 5 11 15,0-3 25-15,0 6 11 0,0-4 3 0,0 9 0 16,-6 5 5-16,0-2 0 0,6 7 1 0,-3 3 0 16,0 0 3-16,3 3 1 0,-3 7 0 0,0 3 0 15,3 3-16-15,-3 3-3 0,-3 2-1 0,3 3 0 16,3 2-5-16,-3 1-2 0,-3 4 0 0,0 1 0 16,0-3 0-16,3 3 0 0,-6-5 0 0,3 4 0 0,-3-4 9 15,3 4 1-15,0-4 1 0,-3-3 0 0,0-3 16 16,0-3 3-16,3-2 1 0,0 3 0 0,0-6-6 0,0 0-2 15,0-5 0-15,3-2 0 0,0-6-21 0,0 0-5 16,0 0-1-16,0 0 0 0,3-6-6 0,3-2-2 16,-3-5 0-16,0 0 0 0,0 0-10 0,3-6 0 15,0 3 0-15,0-2-11 16,0-1-5-16,-3 6 0 0,3 0-1 0,-3 5 0 0,-3 2 17 0,3-1 0 0,3 1-8 0,0 6 8 16,0 0 0-16,-6 0 12 0,6 6-1 0,3-4-1 15,3 9-10-15,-7-3 0 0,1 5 0 0,-3 0 0 31,6 0-21-31,0 1-7 0,-3-1 0 0,0-3-585 0,-3 4-117 0</inkml:trace>
  <inkml:trace contextRef="#ctx0" brushRef="#br0" timeOffset="272395.5924">18302 17246 1227 0,'0'0'27'0,"0"0"5"0,0 0 2 0,0 0 1 0,6 2-35 0,-3 9 0 0,0-3 0 0,3 5 0 16,-3 0 36-16,0 6 0 0,0-3 0 0,0 2 0 16,-3 1 9-16,3 2 3 0,-1 3 0 0,-2-3 0 15,0 5 12-15,-2 6 4 0,2-6 0 0,-3 6 0 16,0-5-29-16,3-1-6 16,-6 1-1-16,6-1 0 0,-3-2-19 0,3-3-9 0,-6-2 8 0,3-1-8 31,0-5-19-31,3 0-9 0,-3 1-1 0,0-6-1 15,3 0-50-15,0-8-9 0,0 0-3 0</inkml:trace>
  <inkml:trace contextRef="#ctx0" brushRef="#br0" timeOffset="272676.6834">18343 17272 1576 0,'3'-19'35'0,"0"12"7"0,3-4 2 15,0 3 0-15,-3-5-36 0,6 0-8 0,0-1 0 0,3 4 0 16,-3-3 0-16,0 5 12 0,0-3-12 0,3 3 12 0,-3 5-12 0,3-2 0 15,-1 0 0-15,-2 5 8 0,3 5 0 0,0-2-8 16,-3 2 12-16,0 3-4 0,0-3 15 0,0 9 2 16,-3-4 1-16,-3 3 0 0,0-5-11 0,3 6-3 15,-3 4 0-15,-3-5 0 0,-3 6 4 16,0-3 0-16,-3 0 0 0,0-1 0 0,0-1 17 0,0 4 4 16,0-5 1-16,-3 1 0 0,0-1-7 0,0 0-2 15,0-2 0-15,0-3 0 0,0 0-16 0,4-1-3 16,-4-1-1-16,3-1 0 15,-3 0-33-15,6-5-6 0,3 0-2 0,0 0 0 16,0 0-52-16,0 0-12 0,0 0-1 0,0-5-687 0</inkml:trace>
  <inkml:trace contextRef="#ctx0" brushRef="#br0" timeOffset="273060.5802">18784 17195 1490 0,'0'0'32'0,"0"0"8"0,0 0 0 0,0 0 3 0,0-2-35 0,0 2-8 0,-6-6 0 0,3 1 0 16,3 5 35-16,-6 0 5 0,0 0 0 0,-3 0 1 15,3 0-1-15,-3 5 0 0,3 3 0 0,-3-2 0 16,1 2-25-16,2 5-6 0,-3-3-1 0,3 4 0 16,0-1-8-16,0 0 0 0,3 3 0 0,0-3 0 15,0 0 0-15,0-2 0 0,3-3 0 0,0 2 0 16,3-2 0-16,-3-8 0 0,3 6 0 0,3-4 0 0,-6-2 15 15,6 6 1-15,3-12 0 0,0 6 0 0,0-8-2 16,2 3 0-16,-2-3 0 0,0-2 0 0,0-1-5 0,0 0-1 16,-3-2 0-16,0 0 0 15,0 5-8-15,0-3 8 0,-6 3-8 16,3 3 8-16,0-3-8 0,-3 8 12 0,0 0-12 0,0 0 12 16,0 0-1-16,0 0 0 0,0 0 0 0,3 8 0 15,3 3-11-15,0-3 0 0,0 5 0 0,-3 0-11 16,3 0 2-16,0-2 0 0,0 2 0 0,0-5 0 15,2 5-22-15,1-5-4 0,-3 3-1 0,3-3 0 16,-3-3-14-16,3-2-3 0,0-1-1 0,-3-2 0 16,3-2-18-16,0-6-3 0,0 3-1 0,0-3-368 15,0-6-73-15</inkml:trace>
  <inkml:trace contextRef="#ctx0" brushRef="#br0" timeOffset="273275.0198">19049 16777 1371 0,'0'0'30'0,"0"0"6"0,0 0 2 0,0 0 1 0,0 0-31 0,0 0-8 16,0 11 0-16,-3-1 0 0,0 6 29 0,3 0 5 16,0 3 1-16,0-1 0 0,0 3-11 0,-3 3-1 0,3 0-1 0,0 0 0 0,-3 8 6 0,3-3 2 15,-6 2 0-15,3 1 0 0,0-5 1 0,-3 4 0 16,3-4 0-16,0 5 0 0,-3-6-17 0,3 0-3 16,0-2-1-16,0 0 0 0,-3-5-10 0,3-1 0 15,0 1 0-15,0-6-11 16,0 0-45-16,3-5-8 0,-3 0-3 0,3-8-431 15,0 0-86-15</inkml:trace>
  <inkml:trace contextRef="#ctx0" brushRef="#br0" timeOffset="273727.994">18942 17142 1206 0,'0'0'26'0,"0"-5"6"0,0 0 0 0,0 5 3 0,0 0-35 0,0 0 0 0,6-3 0 0,3 6 0 16,0-1 36-16,2 1 1 0,-2 8 0 0,3-3 0 15,0 0-17-15,3 2-3 0,-3-2-1 0,3 3 0 16,3-3-16-16,3 0 8 0,-4-3-8 15,1-3 0-15,3 1 8 0,0-6-8 0,0 1 0 0,0-6 0 16,-1-3 0-16,-2-2 0 0,0 0 0 0,3-6 0 16,-6-2 17-16,3-3 0 0,-3-2 0 0,-3-1 0 15,2 1 11-15,-2-1 3 0,-3 1 0 0,0-6 0 16,-3 6-18-16,0-3-3 0,-3 0-1 0,0 2 0 16,-3 1-9-16,0-1-12 0,0 6 2 0,0-3 1 15,0 11 9-15,0 0 0 0,0 0 8 0,0 10-8 16,0 3-9-16,0 0-7 0,0 0 0 0,-3 11-1 15,3 2 1-15,-3 5 1 0,0 6 0 0,0 3 0 16,0 7 15-16,-3-2-9 0,0-1 9 0,-3 4-8 0,0-1 8 16,0 3 16-16,1 0-4 0,2-2-1 0,-3-1 35 15,0-2 7-15,3-6 2 0,0 3 0 0,0-5-8 0,0-5-2 16,3-1 0-16,3 1 0 0,0-6-25 0,0-5-4 16,0-8-2-16,0 0 0 0,0 0-2 0,6-5 0 15,3-3 0-15,-3-6 0 0,6 1-4 0,0-5-8 16,-1-1 11-16,1-2-11 0,0 3 0 0,3 2 0 15,-3 0 0-15,0 5 0 0,0 1 12 0,3 7-4 16,0 3 0-16,3 3-8 0,-1 7 49 0,4 3 3 16,0 1 1-16,0 17 0 0,3 17-18 0,-3-16-4 15,-1-30-1-15,-2 9 0 0,3 2-30 0,0 0 0 0,-3 3 0 16,3 0-1026-16</inkml:trace>
  <inkml:trace contextRef="#ctx0" brushRef="#br0" timeOffset="304048.276">6458 15510 770 0,'0'0'16'0,"0"0"4"0,0 0 1 0,0 0 2 0,0 0-23 0,0 0 0 0,3-5 0 0,-3 5 0 16,-3-6 77-16,3 6 11 0,-3-2 3 0,3-4 0 16,-3 1-14-16,-3 2-2 0,3-2-1 0,-3 2 0 15,3-2-12-15,-3 0-2 0,-3-3-1 0,3 3 0 16,-3-3-21-16,3 2-4 0,-2-1-1 0,-1 1 0 15,-6-2-25-15,6 3-8 0,-3 0 0 0,0-1 0 16,-3 4 0-16,0-1 10 0,3 0-10 0,0 6 8 16,3 0-8-16,-2 2 12 0,2 0-12 0,0 6 12 15,-3 2-4-15,3 0-8 0,-3 3 12 0,3 3-4 16,3 2-8-16,3 0 0 0,-3 6 0 0,3 2 8 16,0 2-8-16,3 1 0 0,3 5 0 0,0 3 0 15,0 0 8-15,3 2 0 0,3 0 0 0,3 1 0 16,0-1-17-16,3 3-4 0,0 0-1 0,8 0 0 0,4-3 14 15,0 3 0-15,0-2-10 0,3-6 10 0,2-3 0 16,-2-2-11-16,-3-3 11 0,3-5-8 0,2-3 8 0,1-5 0 16,0 2 0-16,-3-5-8 0,-1-5 8 0,1-2 0 15,3-4 0-15,0-2-8 0,-4-2 8 0,-2-4-8 16,3-7 8-16,0 5-8 0,-6-10 8 0,-1 2 0 16,-2-8 0-16,0 3 0 0,3-3 0 0,-6-8 0 15,-3-2 0-15,-4-6 0 0,4 0 9 0,-9-2-9 16,-3 2 12-16,0-2-12 0,-3 0 24 0,-3-3-3 15,-3 2 0-15,-3-2 0 0,3 1-21 0,-5 6 0 16,-4-1 0-16,0 4 0 0,-3-2 0 0,-3 3 0 16,-3 7 0-16,-3-4 0 0,-2 2 0 0,-4 2 8 15,-3 3-8-15,1 1 0 0,-1 1 28 0,-3 7 2 16,0 1 0-16,4 4 0 0,-4 2 2 0,0 5 1 0,-2 3 0 0,2 3 0 16,-3 5-1-16,4 2 0 0,2 6 0 0,0 3 0 15,0 4-11-15,7 1-2 0,-1 5-1 0,6 1 0 16,3 4-18-16,3 3 10 0,4 8-10 0,2-3 8 15,3 1-8-15,3 4 0 0,3-2 0 0,9-2 0 16,0-1-16-16,6 3-4 0,5 0-2 0,7 0-945 16</inkml:trace>
  <inkml:trace contextRef="#ctx0" brushRef="#br0" timeOffset="313081.0206">5190 2728 645 0,'-6'5'18'0,"6"-5"5"0,0 0-23 0,0 0 0 0,0 0 0 0,-3-5 0 0,3 5 87 0,0 0 13 16,-6-3 2-16,0-2 1 0,3 5-30 0,3 0-5 15,-3-5-2-15,3 5 0 0,0 0-26 0,-3-3-6 16,0 3-1-16,3 0 0 0,0 0-4 0,0 0-1 16,0 0 0-16,0 0 0 0,3 11-16 0,-3 2-4 15,6 0-8-15,-3 3 12 0,3 2-12 0,0 4 0 16,0 4-9-16,3-5 9 0,-3 3 0 0,3 2 0 15,0-4 0-15,0-1 0 0,3-3 0 16,-3-2 0-16,2 0 0 0,-2-5 0 0,0 2 0 0,0-5 0 0,0-3 0 0,3-2 0 0,-3 2 0 0,0-5 0 16,-9 0 0-16,9-8 0 0,0 3 21 15,0 0 1-15,-3-3 0 0,0 0 0 0,0 2 13 0,-3-7 2 16,3 0 1-16,-6 0 0 0,0 2-6 0,0 3 0 16,0-5-1-16,0 0 0 0,0 2-14 0,-3 1-2 15,0 4-1-15,3-2 0 0,0 0-6 0,-3 0-8 16,0 3 11-16,3 5-11 0,0-2 8 0,0 2-8 15,0 0 0-15,0 0 0 0,0 0 0 0,0 0 0 0,3 0 0 16,3 5 0 0,-3 3-16-16,5 0 4 0,-2 2 0 0,3-4 0 15,0 4 12-15,3 1-12 0,-3-6 12 0,3 3-12 16,0-5 12-16,0 2-9 0,-3 0 9 0,3-5-8 16,-3 0 8-16,2-8 0 0,-2 8 0 0,0-5 0 15,0 0 0-15,-3-3 0 0,0 0 0 0,-3-3 0 16,0 3 22-16,3-5 0 0,-6 0 0 0,0 2 0 0,0-2 14 15,0 5 2-15,0-5 1 0,-3 2 0 0,0 1-17 16,3 4-3-16,-3-7-1 0,0 5 0 0,0 0-18 0,-3 0 8 16,0 0-8-16,3 3 0 15,-3-3-16-15,0 3-9 0,-3-3-3 0,1 0 0 16,2 3-110-16,-3-9-22 0,3 4-5 0</inkml:trace>
  <inkml:trace contextRef="#ctx0" brushRef="#br0" timeOffset="313974.511">5464 2220 1137 0,'0'0'24'0,"0"0"6"0,0 0 1 0,0 0 2 15,3 10-33-15,0-4 0 0,3 4 0 0,-3 4 0 0,0-1 39 0,3 3 1 16,0 2 0-16,3 3 0 0,-6 1-21 0,5 1-4 15,1 4-1-15,-3-6 0 0,3 5 10 0,0 1 3 16,-3 2 0-16,0-5 0 0,0 0-8 0,3-1-2 0,-3 4 0 0,0-3 0 16,0-6-3-16,-3 3-1 0,3-5 0 0,-3 3 0 15,0 2-5-15,-3-8 0 0,6 0-8 0,-6 1 12 16,0 1 8-16,3 1 0 0,-3-10 1 0,0 4 0 16,3 1-6-16,0-6-2 0,-3-5 0 0,0 0 0 15,0 0-2-15,0 0-1 0,0 0 0 0,0 0 0 16,0 0 4-16,0 0 1 0,0-5 0 0,3-3 0 15,-3-3-4-15,0 3-1 0,0-8 0 0,0 3 0 16,3 5-10-16,-3 0 0 0,0-5 0 0,3 3 8 16,-3 2-8-16,3 0 0 0,-3 8 0 0,2-8 8 15,1 2-8-15,-3 6 0 0,6-5 0 0,-3 3 0 16,-3 2 0-16,6-3-11 0,-6 3 11 0,9 0-8 16,-3 3 8-16,3-1-12 0,-3 6 12 0,3 3-12 15,3-6 12-15,0 3-8 0,-3-3 8 0,3 6-8 16,-3-1 8-16,0-7 0 0,2 0 0 0,1 5-8 15,3-8 8-15,0 2 0 0,-3-2 0 0,0 0-8 16,3-2 8-16,-3 2 0 0,0-8 0 0,0 2-8 0,-1-2 8 0,-2 3 0 16,0-3 0-16,-3 3 0 0,3-8 0 0,-3 5 0 15,-3-3 0-15,0 1 0 0,0-4 8 0,0 1-8 16,0-3 8-16,0 3-8 0,-3 2 8 0,-3 1-8 16,0-1 8-16,0-2-8 0,0 5 9 0,-3 3-9 15,0-3 12-15,3 3-12 0,-3-3 8 0,-3 2-8 16,3 6 0-16,6 0 0 0,0 0 0 0,-9 0 0 15,3 3 0-15,-2 0 0 0,-1 5-17 0,6-3 2 0,0 5 1 0,-3 1 0 16,3 0 2-16,3 2 1 0,0 0 0 16,0 0 0-16,3 1 11 0,-3-1 0 0,6-3 0 0,-3 1-8 15,6 0 8-15,0 2 0 0,-1-5 0 0,1 0 0 16,3-3 0-16,-3 0 0 0,3-2 0 0,0 2-8 16,-3-10 8-16,3 2 0 0,0 1 0 15,-3-1 0-15,0-2 0 0,0-1 0 0,-1-2 8 0,1 0-8 16,0 1 9-16,-3-1-9 0,0-3 12 0,3 0-12 15,-3 3 14-15,-3-5-4 0,3 0-1 0,-6-5 0 16,3 4-9-16,-3 1 12 0,3 0-12 0,-6 2 12 16,3 1-12-16,-3-1 8 0,0 3-8 0,-6 3 8 15,3-3-8-15,3 3 8 0,-3-1-8 0,0 4 8 16,-3 2-8-16,3-6 0 0,0 6 0 0,6 0-11 16,-5 8-8-16,-1 3-1 0,0 2-1 0,6 0 0 15,-3-5 7-15,3 6 2 0,0 1 0 0,3-1 0 16,3-1 12-16,-3 0 0 0,3 0 0 0,2 1-9 15,1-1 9-15,0-3 0 0,3-2 0 0,-3 0 0 0,6-2 0 16,-3 1 0-16,3-7 0 0,-3 0 0 0,0 0 0 0,3-5 0 16,-4-3 0-1,4 0 0-15,-3 0 0 0,0-2 0 0,-3-1 0 0,3-5 0 16,0-2 0-16,-6-1-20 0,0 1 4 0,0-3-472 16,0-6-94-16</inkml:trace>
  <inkml:trace contextRef="#ctx0" brushRef="#br0" timeOffset="314161.983">6074 2016 787 0,'3'32'22'0,"-3"-24"6"0,0 0-28 0,0 2 0 16,3 9 0-16,0-1 0 0,3 6 99 0,0 5 14 0,0-2 3 16,0 2 1-16,3 3-41 0,3 5-8 0,0-3-1 0,-1 3-1 15,4 3-46-15,0-6-8 0,0-2-3 0,-3 0 0 31,3-6-29-31,-3 1-5 0,3-4-2 0,0-1-591 0</inkml:trace>
  <inkml:trace contextRef="#ctx0" brushRef="#br0" timeOffset="320327.9246">4732 3085 1381 0,'-15'0'39'0,"9"-3"9"0,-3-2-39 0,0 0-9 0,-3 0 0 0,0 2 0 16,0-2 9-16,-3-1 0 16,-3 1 0-16,4 0 0 0,-7-3 9 0,3 0 2 15,-3-3 0-15,0 1 0 0,0-4 0 0,1 4 0 16,-4-1 0-16,0-2 0 0,0 5-20 0,-3 0 10 16,-5 0-10-16,-1 3 8 0,-9-3-8 0,0 8 0 15,-2-3 0-15,2 6 0 0,-2-3 0 0,2 8 0 16,6-5 0-16,0 7 0 0,4 1 26 0,8-1 3 0,0 4 1 15,-3 1 0-15,0 7-15 0,1-4-3 0,-1 3-1 0,0 6 0 16,0 5-11-16,-5 5 0 0,2 5 0 0,6-2 8 16,0 2-8-16,9-2 0 0,3 2 0 0,3 0-11 15,6 3 11-15,0 0 0 0,3 3 0 0,6 2 0 16,6 0 0-16,3 1-10 0,0 2 10 0,6-3-10 16,6 0 10-16,0-2 0 0,-1-1 0 0,4-2-8 15,6 3 8-15,0-6 0 0,2-2 0 0,10-3-8 16,-4-3 8-16,7-4-8 0,3-4 8 0,-1-7-8 15,1-1 8-15,2-5-8 0,1-2 8 0,2-6-8 16,1-5 8-16,0 0-10 0,2-5 10 0,-5 0-10 16,-1-9 10-16,1-2 0 0,-7-2 0 0,4-3 0 15,-1-6 0-15,-5 1 0 0,-3-3 0 0,-7 0 0 16,-5 0 0-16,-3 2 0 0,-6-2 0 0,-3 0-8 16,-7 2 8-16,-2-2 12 0,-6-2-2 0,-3 1-1 15,-3-4 21-15,0 0 4 0,-6-1 1 0,-3-4 0 0,-2-1-13 16,-7 0-2-16,-3 1-1 0,-3-1 0 0,-3 0-9 0,-6 3-2 15,-2-3 0-15,-1 3 0 0,-3 6-8 0,-5-1 12 16,-1 3-12-16,3 5 12 0,-2 0-12 0,2 3 0 16,3 5 0-16,1 3 8 15,-1 0-30-15,3 5-6 0,6 2-2 0,4 6-503 16,2 0-101-16</inkml:trace>
  <inkml:trace contextRef="#ctx0" brushRef="#br0" timeOffset="322666.0575">5625 3180 741 0,'0'0'16'0,"0"0"3"0,0 0 1 0,0 0 2 0,0 0-22 0,0 0 0 0,0 0 0 0,0 0 0 15,0 0 39-15,0 0 3 0,0 0 1 0,0 0 0 16,0 0-17-16,0 0-3 0,0 0-1 0,0 0 0 16,0 0-4-16,3 8-1 15,-3-8 0-15,0 0 0 0,0 8-4 0,0-8-1 16,0 5 0-16,0 3 0 0,0-8 8 0,0 0 0 16,3 8 1-16,0 0 0 0,-1 3 0 0,1-3 0 15,0 0 0-15,6 2 0 0,-3 1-9 0,0 2-3 0,0 0 0 16,0 1 0-16,3-1-9 0,3-3 10 0,-3 1-10 15,0 0 10-15,0-3-10 0,-3-1 0 0,3 1 0 0,0 0 8 16,-9-8-8-16,0 0 0 0,6 6 0 0,-6-6 0 16,0 0 19-16,0 0 1 0,11-3 1 0,-11 3 0 15,9-5 11-15,-3-1 3 0,3-2 0 0,-3 1 0 16,-3-1-3-16,0-3-1 0,-3 0 0 0,0 1 0 16,3-6-8-16,-3 3-2 0,-3-1 0 0,0-1 0 15,0 1-10-15,-3-1-3 0,0 4 0 0,3-5 0 16,-3 0-8-16,0 3 12 0,-2 2-12 0,2 1 12 15,3-1-12-15,-3 3 0 0,0 3 0 0,0 0 8 16,3-1-8-16,3 6 0 0,0 0 0 0,0 0 0 16,0 0 0-16,0 0-11 0,6 3 3 0,3 5 0 15,3-8 8-15,-4 8-8 0,1-3 8 0,3 0-8 16,-3-2 8-16,6 0 0 0,-3-1 0 0,-12-2-8 0,0 0 8 0,18-2 0 16,0-1 0-16,-3 0 0 0,-3-2 0 15,-1 0 0-15,-2-3 0 0,0 0 0 0,0 3 0 0,-3-6 0 16,0 1 8-16,0-1-8 0,0 0 8 0,-3-2-8 15,-3 5 8-15,0-2-8 0,0-1 8 0,-3 0-8 16,3 9 8-16,-3-6-8 0,0 3 0 0,3 5 0 16,0 0 0-16,-9 0 0 0,3 2-19 0,0 4-1 15,0 1-1-15,3 7 0 16,0-1-7-16,3 3-2 0,-3 2 0 0,6 4 0 0,0-4 18 0,0 3 3 0,0 3 1 0,0 0 0 16,3 0 8-16,0-8 0 0,0 5-9 0,3-3 9 0,0-2 0 0,0-3 0 15,3-7 0-15,-6 2 0 0,6-3 0 0,0-3 0 16,-3-2 8-16,-1 0-8 0,1-2 13 0,3-3-2 15,-3-9-1-15,-3 1 0 0,3-3-10 0,0 0 10 16,-6-2-10-16,6-3 10 0,-6-1-10 0,0 1 8 16,0 0-8-16,0 0 8 0,0-5-8 0,-3-4 0 0,6 4 0 15,-3 2 0-15,-3-2 0 0,0-1 0 0,3 1 0 0,-3 2 0 16,-3-3-16-16,0 6 0 0,3-2 1 0,-3 1 0 16,0 6 15-16,-3 1-9 0,0 4 9 0,0 0-8 15,3-2-3-15,-3 5 0 0,0 6 0 0,3-6 0 16,3 8 11-16,0 0 0 0,-6 0 0 0,3 8 0 15,-3-8 0-15,6 8 8 0,-3 2-8 0,3 3 0 16,-3 3 0-16,6 0 0 0,-3 5 0 0,3 3 0 16,3 3 0-16,-3-4 0 0,0 4 0 0,0-3 0 15,6 2 0-15,-6 1 0 0,3-1 0 0,0 0 0 16,0-2 0-16,0 3 0 0,3-6 0 0,-3 0 0 16,0-2 0-16,3-1 0 0,-3 1 8 0,2-6-8 15,-2-3 0-15,3 1 0 0,-3-3 0 0,3 0 0 16,0-3 0-16,0-5 0 0,0 0 0 0,-3-2-8 15,-6 2-47-15,9-6-9 0,-3-2-1 0</inkml:trace>
  <inkml:trace contextRef="#ctx0" brushRef="#br0" timeOffset="322976.1961">6443 3008 903 0,'0'0'20'0,"0"0"4"0,-6 0 0 0,0 6 2 0,0-6-26 0,3 5 0 16,-6 3 0-16,3-3 0 0,0 3 36 0,1 0 3 15,-4 0 0-15,6 5 0 0,-3-2 16 0,0 2 3 16,3 0 1-16,0 6 0 0,3-6-20 0,0-2-4 16,6 2-1-16,-3 0 0 0,3-2-13 0,3-1-2 0,-1 3-1 0,1-7 0 15,6 2-6-15,-3-6 0 16,0 1-1-16,0-3 0 0,3-3 3 0,-3 1 1 16,0-6 0-16,-3 2 0 0,0-2 4 0,0 3 1 0,-4 0 0 15,1-3 0-15,-3 0 2 0,3 0 1 0,-3-3 0 0,-3 1 0 16,0 2 5-16,0-3 0 0,-3 1 1 0,-3 5 0 15,0-6-9-15,0 3-1 0,-2 3-1 0,-1-1 0 16,0 4-18-16,-3-4 10 0,0 1-10 0,3 3 8 31,-3-1-17-31,3-2-4 0,0 2-1 0,0 0 0 16,3 3-32-16,0-2-6 0,3 2-2 0,0 0-454 0,0-3-92 0</inkml:trace>
  <inkml:trace contextRef="#ctx0" brushRef="#br0" timeOffset="323257.659">6509 2873 932 0,'0'0'20'0,"0"0"5"0,0 0 1 0,0 0 0 0,0 0-26 0,0 0 0 0,-3 6 0 0,3-6 0 16,-3 10 59-16,-3-4 6 0,3 1 2 0,-3 1 0 15,3 3-34-15,0-3-6 0,0 0-2 0,0 2 0 16,-3-2 10-16,3 3 1 0,6 2 1 0,-3 0 0 0,0-2-19 0,3 2-4 15,0-2-1-15,3 2 0 0,0-5-13 0,3 0 9 16,-3-3-9-16,3 1 8 0,3-4-8 0,-1 1 0 16,-2-1 9-16,3-2-9 0,0-2 0 0,0-1 8 15,3 3-8-15,-3-5 0 0,0 0 9 0,0-3-9 16,-3 2 12-16,0 1-12 0,-7-3 12 0,4 3-4 16,3-8 0-16,0 5-8 0,-6 2 0 0,0-4-22 15,-3 2 3-15,3-3 1 16,0-2-43-16,0 5-9 0,-6 0-2 0</inkml:trace>
  <inkml:trace contextRef="#ctx0" brushRef="#br0" timeOffset="323829.1329">6660 2434 950 0,'0'0'20'0,"0"5"5"0,-3 3 1 0,6 3 2 0,-3 2-28 0,3 3 0 0,3 3 0 0,0-1 0 16,-3 3 79-16,3 0 10 0,0 1 3 0,-3 4 0 15,3-2-26-15,0 2-5 0,0 3-1 0,-3-2 0 16,0-1-24-16,0-2-6 0,9-3-1 0,-6 6 0 16,-3-6-18-16,3 0-11 0,-3-2 12 0,3-1-12 15,-3 1 0-15,0-1 0 0,0-5 0 0,0 1 0 16,3-6-21-16,-6 0-11 0,-3 0-3 0,3-8 0 15,0 0-44-15,0 0-9 0,-6 2-1 0,0-2-1 16,0 0-78-16,6 0-15 0,0 0-3 0,-12 0-1 16,3-2 79-16,9 2 15 0,0 0 3 0,-3-6 1 0,-3 1 176 0,3 0 35 15,3-3 7-15,0 0 2 0,6 2 3 0,-6 6 1 16,-3-5 0-16,6-3 0 16,6 3-67-16,-3-3-14 0,-3 3-2 0,3-6-1 15,0 3-21-15,0 0-4 0,3-2-1 0,-3 2 0 16,-1-3-14-16,1 3-3 0,3 0-8 0,0-5 12 15,-3 5-12-15,3-2 0 0,0 2 0 0,0-3 0 16,0 8 0-16,-3-5 0 0,0 6 8 0,0-4-8 16,3 6 0-16,-3-2 0 0,-6 2 0 0,6 2 0 15,0 1 0-15,-6-3 0 0,6 5 8 0,-6-5-8 16,0 0 0-16,8 8 0 0,-2-2 8 0,-6-6-8 0,6 8 0 0,-3-3 8 16,6-2-8-16,-3 2 0 0,0-5 0 0,-6 0 0 15,9 5 0-15,-3-2 0 0,3 2 0 0,0 3 0 16,-3 0 0-16,3 3 0 0,3-1 0 0,0 1 0 15,-3-1 0-15,2 3 0 0,1 1 11 0,0 2-11 16,0-1 12-16,-3 1-12 0,0 0 11 0,0 5-11 16,-3-7 10-16,0 1-10 0,0-1 0 0,0-1 0 0,0 0 0 15,0-2-441-15,-6-1-95 16</inkml:trace>
  <inkml:trace contextRef="#ctx0" brushRef="#br0" timeOffset="324010.0474">6568 2656 2052 0,'0'0'45'0,"0"0"10"0,0 0 1 0,-6 6 1 0,0-6-45 0,6 0-12 0,0 0 0 0,-3 5 0 31,3-5-28-31,0 0-7 0,0 0-1 0,0 0-550 0,0 0-110 0</inkml:trace>
  <inkml:trace contextRef="#ctx0" brushRef="#br0" timeOffset="324774.2303">7458 2498 860 0,'9'5'19'0,"-9"-5"4"0,0 11 1 0,3-1 0 0,0 3-24 0,0 1 0 0,0-1 0 0,0 5 0 15,0 4 24-15,3-4 1 0,0 1 0 0,0 2 0 16,-3-8 20-16,0 5 4 0,3-4 1 0,0-1 0 15,3 0-3-15,-6-8-1 0,-3 3 0 0,6 0 0 16,2-2-7-16,-8-6-2 0,0 0 0 0,0 0 0 16,0 0 0-16,0 0 0 0,3-6 0 0,-3 4 0 15,0-4 3-15,0-2 0 0,0 3 0 0,0-8 0 16,-3 0-17-16,3-1-3 0,3-9-1 0,-3 1 0 16,0 1-7-16,0 3-2 0,0-3 0 0,3 2 0 15,3 1-10-15,-3 4 0 0,-6 1 0 0,6 0 8 16,6 0-8-16,-3-1 0 0,-3 4 0 0,0 5 0 0,0 2 0 15,-3 3 0-15,12-8-9 0,-12 8 9 0,0 0-8 0,0 0 8 16,15 8-12-16,-6-5 12 0,-3 5-10 0,0 5 10 16,3 0-8-16,0 0 8 0,-3 3 0 0,0 3 0 15,-6-4 0-15,5 1 0 0,-2 3 0 0,0-3 0 16,-6 2 0-16,0-5 8 0,6 1-8 0,3-1 0 16,-9-2 0-16,3-4 8 15,-3 1-35-15,3-2-6 0,0-6-2 0,0 0 0 16,0 0-62-16,0 0-13 0,9-11-2 0,-6 3-515 0</inkml:trace>
  <inkml:trace contextRef="#ctx0" brushRef="#br0" timeOffset="325057.6487">7699 2363 694 0,'0'0'20'0,"0"0"4"0,-3 5-24 0,0-2 0 0,3 7 0 0,-3-4 0 16,3 1 47-16,-6 4 5 0,3 2 0 0,3 1 1 15,3 1-1-15,0-1-1 0,-3-1 0 0,3 3 0 16,3-3-15-16,0 0-2 0,-3 0-1 0,3-2 0 15,3 0-15-15,3-3-3 0,0-3-1 0,-3 0 0 16,-9-5 2-16,9 0 1 0,6 0 0 0,-3-3 0 16,-4 1 1-16,4-9 0 15,-3 3 0-15,3 0 0 0,0-5 6 0,-6 3 0 16,-3-1 1-16,3 0 0 0,0 3-2 0,-3-5-1 16,-3 3 0-16,-3 2 0 0,6-3 3 0,-6 3 1 15,3 0 0-15,-6 3 0 0,0 2-2 0,0-2-1 16,3 0 0-16,0 2 0 0,-3 0-15 0,0 3-8 15,6 0 8-15,-3-2-8 0,3-6-14 0,-3 3-7 16,3 5-2-16,0 0 0 16,3-6-56-16,-3-2-11 0,-3 3-2 0</inkml:trace>
  <inkml:trace contextRef="#ctx0" brushRef="#br0" timeOffset="325185.4704">7896 2252 964 0,'6'10'21'0,"-3"1"5"0,3-1 1 0,-3 9 0 0,3-6-27 0,-1 6 0 0,4 2 0 0,-6-5 0 15,3 5 53-15,-3 0 6 0,3-8 1 0,0 0 0 16,0 1-27-16,3-1-5 0,-3-5 0 0,0 2-1 16,3-7-27-16,-3 0-17 0,-6-3 2 0,6 0 1 15</inkml:trace>
  <inkml:trace contextRef="#ctx0" brushRef="#br0" timeOffset="325716.9599">8119 2140 1030 0,'0'0'29'0,"-6"6"7"0,0-4-36 0,-3 4 0 15,3 2 0-15,0 2 0 0,0-4 37 0,-3 1 1 16,-3-1 0-16,6 2 0 0,1 0 25 0,2 2 5 16,-3-4 0-16,6-6 1 0,-3 7-39 0,0-1-8 15,3-6-2-15,0 8 0 0,0-3-20 0,0-5 8 16,6 8-8-16,-6-8 0 0,0 0 10 0,11 3-2 15,4-1-8-15,3 6 12 0,-6-8-12 0,3 5 9 16,0-2-9-16,0 2 8 0,0-5-8 0,-3 6 0 16,-4-6 0-16,1 2 0 0,0 1 0 0,0 0 0 0,-9-3 9 0,3 8-9 15,0-3 30-15,-3 0 2 0,-3 3 0 0,0 3 0 16,-3-3 12-16,3 5 4 0,-3-8 0 0,3 3 0 16,-3 5-23-16,1-7-4 0,-1-1-1 0,6 3 0 15,0-8-9-15,0 0-3 0,0 0 0 0,0 0 0 16,3-6-8-16,-3 6 0 0,0 0-12 0,5-7 12 15,1 1-16-15,0-7 5 0,3 2 1 0,-3 1 0 16,0-6-11-16,3 0-3 0,-3-2 0 0,0 4 0 31,3-7-6-31,-6 3-2 0,3-1 0 0,0 3 0 0,0 3 11 0,-3-3 1 0,0 0 1 0,0 3 0 16,0 0 5-16,-3 2 1 0,-3 3 0 0,-3-2 0 16,6 7 13-16,-3-5 0 0,-3 3 0 0,3 0 0 15,3 5 8-15,-9 5-8 0,9-5 9 0,-3 5-9 16,-6 3 11-16,9 0-11 0,-3 0 12 0,3 3-12 15,0 2 10-15,0 0-10 0,6 0 8 0,0 0-8 16,3-2 12-16,0 2-2 0,0-2-1 0,3-1 0 16,3 4-9-16,-1-9 8 0,-2-2-8 0,3 2 8 0,0-2-8 15,0-1 0-15,-3-2 0 0,3 0 0 0,-3 0-15 0,0-2 2 16,0-1 0-16,-7 3-460 16,4-8-92-16</inkml:trace>
  <inkml:trace contextRef="#ctx0" brushRef="#br0" timeOffset="325904.3489">7524 2048 2037 0,'0'0'44'0,"0"0"10"0,0 0 2 0,0 0 2 0,9 0-46 0,-3 5-12 0,-4 3 0 0,7 5 0 31,3-5-23-31,-3 3-6 0,-6-3-2 0,3 2-844 0</inkml:trace>
  <inkml:trace contextRef="#ctx0" brushRef="#br0" timeOffset="328085.1">6488 17150 1137 0,'0'0'24'0,"0"0"6"0,0 0 1 0,0 0 2 16,-3-5-33-16,0-3 0 0,-3 0 0 0,6 3 0 0,-3-3 42 0,-3 3 2 15,3-9 0-15,-3 9 0 0,3-3-1 0,-3 3 0 16,0-3 0-16,0 3 0 0,0 2-3 0,0-2-1 16,0-1 0-16,0 6 0 0,-3-2-16 0,6 4-3 15,3-2-1-15,-8 0 0 0,2 6-8 0,-3 2-2 16,0-3 0-16,6 8 0 0,-3 0-9 0,3 1 0 16,-3-4 0-16,3 3 8 0,3 3-8 0,-3 3 0 15,0-6 0-15,3 6 0 0,0-1 0 0,3-2 0 0,3 2 0 0,-3-4 0 16,0 7 0-16,6-5 0 0,-3 0 0 0,3-3 0 15,0 5 0-15,2-4 0 0,-2-1-9 0,3 0 9 16,0-2 0-16,0-1 0 0,0 1 0 0,0-6 0 16,0 3 0-16,0-8-10 0,-3 0 10 0,3 0-8 15,-1-5-8-15,1-1 0 0,-3-4-1 0,3-1 0 32,-3-2-18-32,3-5-3 0,-3 4-1 0,0-2 0 0,0-7-5 15,0 7 0-15,0-8-1 0,-3 5 0 0,0-2 25 0,0 3 4 0,0-1 2 0,-4 6 0 16,1-3 6-16,0-2 8 0,0 4-13 0,3 6 5 15,-6-2 8-15,0 7 0 0,0-7 0 0,0 7 0 16,0 3 0-16,0 0 11 0,0 0-1 0,-3 8 0 16,0 0 5-16,3 0 1 0,0 2 0 0,0-2 0 15,0 11 1-15,3-6 1 0,0 6 0 0,-3-4 0 0,3 4-2 16,3-6 0-16,0 6 0 0,-3-6 0 0,0 0 11 0,0 0 1 0,3 1 1 0,3-6 0 16,0-3-9-16,-3 0-3 0,-6-5 0 0,0 0 0 15,0 0 2-15,12 0 0 0,-3 0 0 0,-9 0 0 16,3-5 9-16,-3 5 3 0,3-8 0 0,0 3 0 15,0-3 1-15,-3-3 0 0,-3 3 0 0,3 0 0 16,-3 0-13-16,0-2-3 0,0 4 0 0,0-2 0 16,0 1-16-16,0 1 0 0,-3 1 0 0,0 0-9 15,6-3-130 1,-3 5-25-16,0-2-6 0</inkml:trace>
  <inkml:trace contextRef="#ctx0" brushRef="#br0" timeOffset="328319.7077">6675 16701 1269 0,'0'0'36'0,"3"5"8"0,3 8-36 0,-3-2-8 16,-3-1 0-16,6 3 0 0,3 3 33 0,-3 0 5 16,-3 3 1-16,3 2 0 0,3 3 5 0,-3-1 2 15,0 7 0-15,-3-4 0 0,6 6-2 0,0 0-1 16,-3 2 0-16,0-2 0 0,0-1-23 0,-1 4-5 0,4-9-1 0,3 6 0 15,-6-8-14-15,3-3 8 0,0 0-8 0,0-2 0 16,0-1 0-16,-3-2-15 0,0-3 2 16,0 1 0-1,3-4-54-15,0-2-10 0,-6-3-3 0</inkml:trace>
  <inkml:trace contextRef="#ctx0" brushRef="#br0" timeOffset="328650.1149">6979 17063 761 0,'0'21'21'0,"0"-10"6"0,0-1-27 0,-3 4 0 15,6 1 0-15,-3 1 0 0,3-2 45 0,-3 4 4 16,3 1 1-16,3-4 0 0,-3 4 10 0,3-6 1 16,0 0 1-16,0 3 0 0,3-2-6 0,0-4 0 15,-4 1-1-15,4-3 0 0,3 0-30 0,0-3-5 16,3-5-2-16,-3 0 0 0,-3 0-3 0,3-3-1 15,0-2 0-15,-6 0 0 0,0-3-2 0,3 0-1 16,0-3 0-16,-1-2 0 0,1 0 7 0,-3 5 2 16,-3-11 0-16,-3 9 0 0,3-6-1 0,-3-3 0 15,-3 6 0-15,0-5 0 0,0 4-3 0,-3 1-1 16,0 0 0-16,-2 0 0 0,-1 5 10 0,0-3 3 16,3 3 0-16,-3-5 0 0,-3 5-28 0,3 3 0 15,3-1 8-15,0 1-8 16,0 2-32-16,3-2-8 0,0 3-1 0,3 2-464 0,0 0-93 0</inkml:trace>
  <inkml:trace contextRef="#ctx0" brushRef="#br0" timeOffset="328900.14">7416 17216 1548 0,'-8'3'34'0,"8"-3"7"0,0 0 2 0,0 3 0 15,-3 2-35-15,3-5-8 0,0 0 0 0,0 0 0 16,-6 0 62-16,3 0 10 0,-6-5 3 0,6 5 0 16,-3-8-31-16,3-3-7 0,-6 1-1 0,0-4 0 15,6-9 5-15,-3 4 1 0,-3-7 0 0,6-3 0 0,3-3 9 0,0 5 1 16,-3 1 1-16,0 2 0 0,0 3-29 0,6 2-7 16,0 6-1-16,3 0 0 0,-3 0-32 15,3 2-8-15,3 3 0 0,0 0-1 16,3 3-31-16,0 0-5 0,-3 5-2 0,3-3-877 15</inkml:trace>
  <inkml:trace contextRef="#ctx0" brushRef="#br0" timeOffset="329807.2233">7152 17828 1538 0,'0'0'44'0,"0"0"8"0,0 0-41 0,0 0-11 16,0 0 0-16,-6-6 0 0,-3 4 33 0,0-4 5 15,0 1 1-15,9 5 0 0,0 0-10 0,-12 0-1 16,3-3-1-16,-6 3 0 0,3 3-16 0,3-3-3 0,9 0-8 15,-9 11 12-15,0-3-12 0,6 0 9 0,-3 5-9 0,6 0 8 16,0 6-8-16,3-1 0 0,0 1 0 0,0 2 0 16,6-3 0-16,-3 3 0 0,3-2 0 0,0-1 0 15,3-2 0-15,0 3 0 0,-3-6-9 0,3 0 9 16,-3-5 0-16,3 3-8 0,-3-6 8 0,-3-2 0 16,-6-3-8-16,5 0 8 0,4-3 0 0,-9 3 0 15,3-10 0-15,0 2 11 0,3-6 0 0,-3 1 0 16,0-5 7-16,-6 4 2 0,-6-4 0 0,6 2 0 15,6-2-10-15,-3-1-2 0,-6 6 0 0,0 0 0 16,3 7 0-16,-2-2 0 0,-1 0 0 0,3 3 0 16,3 5 23-16,0 0 4 0,-6-5 1 0,6 5 0 15,0 0-24-15,0 0-4 0,0 0 0 0,0 0-8 16,0 0 0-16,0 0 0 0,0 0 0 0,6 5-12 16,0 0 12-16,-6-5-9 0,0 0 9 0,11-5-8 15,1 0 8-15,-3 2-10 0,-3-7 10 0,0 2-10 0,3-6 10 16,-3 1-8-16,-6-5 8 0,3-1-8 0,-3 1 8 15,3-4 0-15,0 1 0 0,-3-3-8 0,-3 6 8 0,3-3 0 16,0 2 0-16,3-2 0 0,-6 3 0 0,0 4 0 16,3 1 0-16,0 5 0 0,3 0 0 0,-3-2 0 15,-6 10 0-15,6 0 0 0,0 0 0 0,0 0 0 16,0 5 0-16,-3 3 0 16,0 5-26-16,3 0-3 0,3 6-1 0,0 2 0 0,-3 3 13 0,3-3 2 15,3 5 1-15,3 1 0 0,0 5 14 0,-3-1 0 16,3 1 0-16,6 3 10 0,0 2-10 0,-1 2 8 0,-2-4-8 15,3 2 8-15,3-8-8 0,0 3 0 0,-6-1 0 16,3 1 0-16,0-11 0 0,2 3 0 16,-2-3 0-16,0-2 0 0,-6-6 0 0,6 0 0 15,-3-10-9-15,-3 2 9 0,0 0 0 0,-3-10 0 0,3 5 0 0,-3-8 0 16,-3-2 16-16,-3 2 0 0,0-6 0 0,0 1 0 16,0 0-5-16,-3-6-1 0,-3 1 0 0,-3 2 0 15,6-2-10-15,-6-1 8 0,0 3-8 0,-3 0 8 16,3 3-8-16,-3 5-17 0,3-5 4 0,-3 8 1 15,0 2 3-15,3-2 1 0,1-1 0 0,-1 4 0 32,0 2-30-32,3 0-6 0,6 0 0 0</inkml:trace>
  <inkml:trace contextRef="#ctx0" brushRef="#br0" timeOffset="330729.1841">8071 17510 1735 0,'0'0'38'0,"0"0"8"0,-3-8 2 0,0 6 0 16,0-9-38-16,-3 6-10 0,3-3 0 0,-2 0 0 15,2 3 32-15,0-3 4 0,-3 2 0 0,0 1 1 16,0 2-12-16,0-2-2 0,0 5-1 0,0 0 0 0,-3 0-1 0,0 5 0 16,3-2 0-16,-3 8 0 0,0-3-7 0,0-1-2 15,6 4 0-15,-3 5 0 0,3 2-12 0,0 1 0 16,0 2 0-16,3 3 0 0,6-3 0 0,-3 6 0 15,0-4 8-15,3-1-8 0,3-1 0 0,0-3 0 16,0 1 0-16,3-6 0 0,0 0 0 0,3 0 0 16,0-5 0-16,-6-2 0 0,-9-6-8 0,14 0 8 15,1 0 0-15,0-6 0 0,0 4 0 0,-3-9-8 16,-3-2 8-16,3 0 0 0,0-3 0 0,-6-3 8 16,-6 1-8-16,3-9 12 0,0 1-1 0,-3-6-1 0,0-2 0 15,-3-3 0-15,0-3-10 0,-3 0 8 0,-3 1-8 16,-3-1 8-16,3 3-8 0,-3-3 0 15,3 0 0-15,0 6 0 16,-6-3-20-16,3 11-5 0,3-6-2 0,1 5 0 0,-4 6 27 16,3 3 0-16,0-1 0 0,0 6-8 0,6 5-2 0,-3 0 0 0,3 5 0 0,3 3 0 15,0 0 10-15,0 0 14 0,-3 11-3 0,6 2-1 16,0 6-24-16,3-3-5 0,-3 10-1 0,0-2 0 16,6 2 12-16,-3 1 8 0,6-1-12 0,-3 1 12 15,-1-1 0-15,1 3 0 0,3-2 0 0,3 2 0 16,-3-5 0-16,-3 2 0 0,0 3 0 0,6-5 0 15,0 3 0-15,-6-4 0 0,0 1 0 0,-1-5 0 16,1-1-12-16,3 3 12 0,-3-7-12 0,-3-1 12 16,3-8-31-16,0 6 1 0,0-9 0 0,0 4 0 15,-3-12-33-15,3 6-6 0,-3-2-2 0,3-4 0 16,-3-4-23-16,0-3-5 0,0-3-1 0,0-3 0 16,-1 1 36-16,1-4 8 0,0 4 0 0,-3-3 1 0,3 2 47 15,-3 1 8-15,0 2 0 0,0 0 0 0,-3 3 11 0,3 0-3 16,-3-1-8-16,0 6 12 0,-3 3 4 0,3 5 1 15,0 0 0-15,0 0 0 0,0 0 51 0,0 0 11 16,0 0 1-16,0 11 1 0,3-3-22 0,0 5-5 16,0 0-1-16,3 0 0 0,0 6-7 0,0-6-2 15,0 6 0-15,3-6 0 0,-3 5-15 0,3-4-3 16,3-1-1-16,-3-3 0 0,0 1-25 0,2-6 8 16,1-2-8-16,-3-3 0 15,0 0 0-15,0-8 0 0,0 3 0 0,0-1 0 16,-6-4 8-16,3-1 4 0,-3-2 0 0,0 0 0 0,-6 0 1 0,3-1 1 0,-3 1 0 0,0 2 0 15,-3 1 13-15,0-1 2 0,-3 6 1 0,3-3 0 16,-3 8-17-16,0-5-3 0,0 2-1 0,0 3 0 16,4 0-9-16,-4 3 0 0,3-3 0 0,3 2 0 15,-3-2-31-15,6 0-1 0,0 0-1 0,-3-5 0 16,-3 0-123-16,3 0-24 0,0-3-4 0</inkml:trace>
  <inkml:trace contextRef="#ctx0" brushRef="#br0" timeOffset="330948.6796">8384 16955 1569 0,'0'0'34'0,"0"0"7"0,0 0 2 0,0 0 2 0,3 5-36 0,-3-5-9 15,0 13 0-15,3 0 0 0,0 0 52 0,3 1 9 16,0 7 2-16,0-3 0 0,0 6-15 0,0-3-4 16,5 6 0-16,1-1 0 0,0-2-8 0,0 3-1 15,3-6-1-15,0 5 0 0,0-7-15 0,0 5-3 16,-3-3-1-16,5 0 0 0,-2-3-15 0,3 4 0 0,-6-4 0 0,3 1 0 31,0-6-20-31,-3 0-6 0,0 0-2 0,-3-5 0 31,-3-2-56-31,3-1-11 0,-4-3-2 0,-5-2-707 0</inkml:trace>
  <inkml:trace contextRef="#ctx0" brushRef="#br0" timeOffset="331101.4341">8345 17298 1911 0,'0'0'42'0,"0"0"9"0,0 0 1 0,0 0 2 0,0 0-43 0,0 0-11 0,3-5 0 0,6 0 0 16,0-3 12-16,3 3 0 0,3-3 0 0,0 0 0 16,3-3 6-16,5 3 2 0,-2-2 0 0,3-4 0 15,3 1-20-15,-3-3-12 0,-1 3 1 0,1-5 1 16,3-1 2-16,0 3 0 0,-3-8 0 0,-1 6-577 16,1-3-115-16</inkml:trace>
  <inkml:trace contextRef="#ctx0" brushRef="#br0" timeOffset="948945.583">12968 6456 856 0,'0'0'19'0,"0"0"4"0,0 0 1 0,0 0 0 0,0 0-24 0,0 0 0 16,0 0 0-16,0-5 0 0,0-1 39 0,0-2 3 15,0 3 1-15,0 0 0 0,0-1 10 0,0 1 3 16,0 0 0-16,3-3 0 0,-3 0 8 0,0 0 1 15,3 3 1-15,-3-3 0 0,3 0-13 0,-3 0-2 16,3 3-1-16,-3-3 0 0,0 2-17 0,0 1-3 16,0 0-1-16,0 2 0 0,0 3-8 0,0-5-1 15,-3 0-1-15,3 2 0 0,0-5 1 0,-3 5 0 16,3 3 0-16,0 0 0 0,0 0 3 0,0 0 1 0,0 0 0 16,0 0 0-16,0 0 0 0,0 0 1 15,0 0 0-15,0 6 0 0,-3 4-17 0,3-2-8 0,-3-3 8 16,3 3-8-16,0 3 12 0,-3 0-2 0,0-1-1 0,3 3 0 15,0 1-9-15,0 4 0 0,0 1 0 16,0-1 8-16,-3 3 10 0,3-2 2 16,0-3 0-16,0-3 0 0,-3 3-2 0,3 0 0 0,0 2 0 0,0 3 0 15,-3 3-6-15,3 5 0 0,0 0-1 0,0-2 0 16,3 2-11-16,-6-3 8 0,3-2-8 0,0 3 8 16,-3-6-8-16,3 0 10 0,0-2-10 0,-3-1 10 15,3-5-10-15,0 3 8 0,0-5-8 0,-3 2 8 16,3-5-8-16,-3 3 0 0,3-6 0 0,0 3 0 15,0-8 0-15,3 5-9 0,-3-5 9 0,0 0-10 16,0 0-26-16,0 0-6 0,0 0-1 0,0 0 0 16,0 0-56-16,0 0-11 0,0 0-2 0,0 0-732 15</inkml:trace>
  <inkml:trace contextRef="#ctx0" brushRef="#br0" timeOffset="949302.1649">13170 6498 806 0,'0'0'23'0,"0"0"5"0,0 0-28 0,0 0 0 0,0 0 0 0,0 0 0 16,0 0 106-16,3 8 16 0,0 0 3 0,0 3 1 16,0-1-42-16,-3-2-9 0,0 3-2 0,0-3 0 0,0 0-10 0,0 2-3 15,0-5 0-15,3 6 0 16,-3 0 53-16,0-1 11 0,0 1 1 0,0 2 1 0,0 3-126 0,0-3-15 16,-3-2-8-16,0-1-1 0,0 4 24 0,3-1 12 15,-3 0 0-15,0 0-1 0,0-2-11 0,0-3 0 16,3 2 0-16,0-2 8 0,0 0-16 0,0-2-4 15,-3 1-1-15,3-7 0 16,0 0-51-16,0 0-11 0,0 0-1 0,0 0-492 16,-3-2-99-16</inkml:trace>
  <inkml:trace contextRef="#ctx0" brushRef="#br0" timeOffset="949692.939">13060 6474 1332 0,'0'8'29'0,"0"-8"7"0,0 0 0 0,0 0 1 0,0 0-29 0,0 0-8 0,0 0 0 0,0 0 0 16,0 0 61-16,0 0 11 0,0 0 3 0,0 0 0 15,6 0-7-15,0-2-2 0,0 4 0 0,-6-2 0 16,-3-5-12-16,3 0-2 0,9-1-1 0,-9 6 0 15,0 0-26-15,12 0-5 0,3-5 0 0,0 2-1 16,-4 3-7-16,1 3 0 0,0 2-1 0,3 1 0 16,3-1-1-16,-6 3 0 0,3 0 0 0,0-3 0 15,-3 0-10-15,2 1 10 0,-2-1-10 0,0 3 10 0,-3 3-10 0,3-1 8 16,-3 1-8-16,0 2 8 0,-6-2 1 0,3-1 0 16,-3 1 0-16,3-1 0 0,-6 1 11 0,3-1 3 15,-3 4 0-15,-3-1 0 0,3 0 7 0,-6 0 2 16,0 1 0-16,0-1 0 0,0 3 0 0,-3-6 0 15,0 6 0-15,3-5 0 0,-3-1-10 0,0-2-2 16,0-2 0-16,-3 2 0 0,1-3-20 0,2 0-8 16,0-2 0-16,0-3-763 15,0 2-152-15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45:26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4517 3045 914 0,'-18'-5'20'0,"10"5"4"0,-4 0 0 0,-6 0 3 0,3 0-27 0,-6 0 0 15,0 0 0-15,-3 0 0 0,1 0 19 0,-7 0-2 16,0 0 0-16,-6 0 0 0,1 0 21 0,2 0 4 0,-6 0 1 0,6-5 0 16,-2 2-43-16,2 3 0 0,3-5 0 0,3 5 0 15,1-5 0-15,-1 5-14 0,3 0 3 0,0 5-316 16,-3-5-63-16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51:54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13155 17455 1292 0,'0'0'28'0,"0"0"7"0,0 0 1 0,0 0 0 16,0 0-36-16,0 0 0 0,0 0 0 0,0 0 0 16,0 0 13-1,0 0-4-15,0 0-1 0,0 0 0 0,-6-6 5 0,6 6 1 16,0 0 0-16,-3-5 0 0,-3 5-4 0,6 0-1 16,0 0 0-16,0 0 0 0,-6 0 12 0,6 0 3 15,-3 0 0-15,3 0 0 0,-5 0 0 0,5 0 1 16,-3 5 0-16,3 3 0 0,0-2-13 0,0-6-4 0,0 0 0 15,0 0 0-15,0 0-25 0,0 0-6 0,0 0-1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51:29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9491 12131 813 0,'-3'-8'17'0,"3"8"4"0,-3-8 1 0,0 3 2 0,-3-3-24 0,0 0 0 0,0 0 0 0,-3 3 0 15,0-3 47-15,1 0 4 0,-1 3 1 0,-3-3 0 16,0 0-15-16,-6 3-2 0,3-3-1 0,-6 2 0 16,-6-2-22-16,1 3-4 0,-4-3 0 0,0 3-8 15,0 2 0-15,-2-2 0 0,-1 2 0 0,3 1-9 16,-3 2 9-16,7 2 0 0,-4 1 0 0,3 5 0 15,0 0 18-15,-3 2-1 0,-2 1 0 0,-4 2 0 0,0 3-17 0,-2 3 10 16,2 2-10-16,-3 3 8 0,3 5-8 0,1 0 0 16,2 3 9-16,3 2-9 0,0-2 0 0,1 5 8 15,2-3-8-15,3 3 0 0,-6-2 0 0,4-1 0 16,-4 0 0-16,6 1 0 0,-3 4 0 0,6 1 0 16,3 0 0-16,4-3 0 0,-1 5 0 0,3 1 0 15,6-4-9-15,-3 6 9 0,6-5 0 0,0 5-11 16,6 0 11-16,3 2-8 0,3-2 8 0,0 0 0 15,6 0-9-15,5 0 9 0,4 0 0 0,0-2 0 0,3-1-9 16,-3 0 9-16,3 1 0 0,-1-4 0 0,4-2-8 0,3-2 8 16,3-6 0-1,5 0-12-15,4-5 12 0,5-6-10 16,4 4 10-16,-3-9 0 0,-7 0 0 0,7-2 0 0,-4-4 0 0,4-4 8 16,3-3-8-16,2-3 11 0,1 1-11 0,-1-6 0 0,-5 0 0 0,0 0-11 15,-4-3 11-15,1-2 0 0,-1 0 8 0,1-3-8 16,-3-2 0-16,2-1 0 0,-2-2 0 0,-3-6-8 15,-4 4 27-15,-2-4 5 0,-3 1 2 0,-3-3 0 16,-7-3 22-16,4 0 5 0,-3-2 1 0,0-1 0 16,-3-2-6-16,-1-2-2 0,1-4 0 0,-3-2 0 15,-3 0-12-15,3 0-2 0,-6 0-1 0,0-2 0 16,0 2-18-16,-3-3-3 0,-4 0-1 0,-2 1 0 16,0 2-9-16,-3 0 0 0,-6 3 0 0,1-1-11 15,-7 6-6-15,0-2-2 0,-6 1 0 0,0 4 0 16,0 0 19-16,-6-1 0 0,1 1 0 0,-4-3 0 15,3 2 32-15,-6 4 11 0,0-1 1 0,-5 3 1 16,-4 0 7-16,-6 2 0 0,4 6 1 0,-4 0 0 16,3 5-6-16,4 5-2 0,-1 1 0 0,6 5 0 15,-3 2-18-15,4 3-4 0,-7 5-1 0,3 1 0 0,-2 1-22 0,-1 4 0 16,3 2 0-16,1 8 0 16,-4 3-103-16,6 5-25 0,0 3-4 0</inkml:trace>
  <inkml:trace contextRef="#ctx0" brushRef="#br0" timeOffset="732.7689">8786 13830 1112 0,'0'0'24'0,"9"-3"6"0,0 3 1 0,-1-3 0 0,4 1-31 0,-3-3 0 0,0 2 0 0,3 0 0 16,-3 3 20-16,3-2-3 15,0 2 0-15,-3 0 0 0,3 0-17 0,0 0 0 16,-3 2 8-16,2 1-8 0,4-3 8 0,-3 5-8 0,0 0 12 15,0 1-12-15,0 2 0 0,-3 2-11 0,3-2 0 0,-3 5 0 16,0 1-8-16,0-1-1 0,0 3-1 0,-1 2 0 16,-2 1 13-16,0 2 8 0,0 0-10 0,-3 0 10 15,0 1 8-15,0 1 7 0,-3 4 1 0,0-1 1 16,-3 3 9-16,3 0 2 0,-3 1 0 0,-3-1 0 16,0-3 0-16,0 6 0 0,-2 0 0 0,2 5 0 15,-3 0-8-15,0 0 0 0,0 0-1 0,0 0 0 16,0 0-9-16,0 3-2 0,0-6 0 0,0 3 0 15,3 0-8-15,-3 3 0 0,0-1 0 0,3 1 8 16,0 0-8-16,0-1 0 0,3-1 0 0,0-1 0 16,1 0 0-16,-1-6-9 0,6 1 9 0,-1-3 0 15,1-2-10-15,3-4 10 0,0-1-8 0,3-1 8 16,3-5 0-16,0 0-8 0,3-3 8 0,3-3 0 16,0-2-24-16,0 0 1 0,5-5 0 0</inkml:trace>
  <inkml:trace contextRef="#ctx0" brushRef="#br0" timeOffset="1444.658">9107 15605 777 0,'0'0'16'0,"0"0"4"0,0 0 1 0,0 0 3 0,0 0-24 0,0 0 0 0,-3 5 0 0,0 3 0 16,3-2 44-16,0-1 5 0,0 8 1 0,3-5 0 15,0 5-2-15,0-2 0 0,0 5 0 0,3 0 0 0,0 2-1 0,0-2-1 16,3 8 0-16,0 0 0 16,0 0-11-16,3 13-3 0,0-3 0 0,-3 0 0 0,2-2-20 0,-2 8-4 15,0-8 0-15,-3 5-8 0,0-3 8 0,0 0-8 16,0-2 0-16,-3-3 0 0,0-2 8 0,0-1-8 15,0-2 0-15,0 0 0 0,-3-6 0 0,3 1 0 16,0-3 0-16,-3-3 0 16,3-3-18-16,-3 1-10 0,0-3-3 0,0 0-583 15</inkml:trace>
  <inkml:trace contextRef="#ctx0" brushRef="#br0" timeOffset="2291.4469">9060 15944 1044 0,'0'0'23'0,"0"0"5"0,5 2 0 0,4 1 1 0,0 2-29 0,3 1 0 0,0-1 0 0,0-2 0 16,3 2 29-16,0 0 0 0,-3-2 0 0,3 2 0 15,0-5-14-15,2 0-3 0,-5 0-1 0,3-5 0 16,0 0 17-16,-3-1 4 0,0-2 1 0,-3 0 0 15,0-5 4-15,0 3 1 0,0-6 0 0,-1 2 0 16,-2-1-2-16,3-4-1 0,-3 1 0 0,0-1 0 16,-3 1-10-16,0 2-1 15,0 0-1-15,3-3 0 0,-6-2-23 0,3 8 9 16,-3-6-9-16,0 3 0 0,0 1 8 0,0-4-8 16,0 3 0-16,-3 3 0 0,6 5 0 0,-6 3 0 0,3-1 0 0,0 6 0 15,0 0 0-15,0 0 0 0,0 0-10 0,9 8 10 16,0 3 0-16,0 7 0 0,0 4 0 0,0 1 0 15,3 1 0-15,-3 0 0 0,3 8 0 0,-4 0 0 16,1-1 0-16,0 1 0 0,3-3 0 0,-6 3 0 16,0 0 0-16,-3-3 0 0,0 3 0 0,-3-1 0 15,3 1 12-15,-3-3 4 0,0-2 1 0,0-4 0 16,-3 1 7-16,0-3 0 0,3 1 1 0,0-9 0 16,-3 0-9-16,3 0-1 0,0-5-1 0,0 0 0 15,0 0-6-15,-3-5-8 0,0-1 11 0,3-2-11 16,0-2 21-16,-3-1-2 0,0-5-1 0,3 0 0 15,0-5 46-15,-3 0 10 0,0-1 2 0,0-1 0 16,3-4-61-16,0 1-15 0,0-4 0 0,3 4 0 16,-3-1-50-16,3-2-13 15,0 5-2-15,3 0-1 0,-3 3 53 0,0 0 13 0,0 0 0 0,0 5 0 16,6-3-9-16,-6 3 1 0,3 0 0 0,-3 6 0 16,-3 2-4-16,0 0 0 0,0 0 0 0,0 0 0 15,0 0-4-15,12 5-2 0,-3 0 0 0,0 3 0 16,-3 3 6-16,0 2 2 0,0 0 0 0,0 1 0 15,-1-1 10-15,1 0 0 0,0 0 0 0,3 0 0 0,-3 1 0 16,3-4 0-16,-3-2 0 0,3 0 0 0,0-3 0 0,-3 3 0 16,3-5 0-16,0 0-8 0,-3-3 8 0,3 0 0 15,-3 0 0-15,-6 0-8 0,9-3 8 0,-3-5 8 16,2 0-8-16,-2 0 11 0,0-2-1 0,0-1 0 16,0-2 0-16,-3-3 0 0,3 3-10 0,-3-1 8 15,0-1-8-15,-3-1 8 0,0 2-8 0,3 1 0 16,-6-3 0-16,3 6-11 0,0-3 3 0,-3 2 0 15,0-5 0-15,-6 11 0 0,3-3 8 0,3 0 0 16,-6 3 0-16,3-1 0 0,-2 4 0 0,-1-4 0 16,3 6 0-16,0 0 0 0,0 8 0 0,3-2 0 0,-3 2 0 0,3 2-8 15,0 3 8-15,0 1 0 0,3-1 0 16,6 3 0-16,-3 2 14 0,6 1-2 0,-3-1 0 0,3 3 0 16,3-2 5-16,-1-1 1 0,1-2 0 0,0-2 0 15,3-1-5-15,0-3-1 0,0-2 0 0,0-2 0 16,6-6-12-16,-6 0 9 0,-1-6-9 0,4 1 8 15,3-3-8-15,3-5 0 0,-6 0 0 0,3-1-592 16,-1 1-112-16</inkml:trace>
  <inkml:trace contextRef="#ctx0" brushRef="#br0" timeOffset="3178.031">10524 15825 806 0,'0'0'23'0,"0"0"5"0,0 0-28 0,0-6 0 16,3-1 0-16,-3 1 0 0,0 1 70 0,0-3 9 0,-3 3 1 0,3-3 1 15,-3 2 3-15,3-1 0 0,-3 1 0 0,0-2 0 16,-3 6-24-16,3-4-4 0,-3 1 0 0,-3 2-1 16,6-2-9-16,-6 0-2 0,3 5 0 0,-3 0 0 15,4-3-12-15,-4 1-2 0,3 2-1 0,0 2 0 16,-3 1-9-16,3-3-1 0,0 5-1 0,-3 0 0 0,3 3-10 15,0 0-8 1,3 3 12-16,0-1-12 0,0 6 0 0,0 0 0 0,3 0 0 0,0 0-12 16,3 2 12-16,0 1-12 0,0 0 12 0,0-4-12 15,3 4 12-15,0-1 0 0,3-2 0 0,-3-2-9 16,0-1 9-16,0-3 0 0,3-2 0 0,0 3 0 0,-1-8 0 0,1 2 0 16,-3 0 0-16,3-2-8 0,0-3 8 0,0-3 0 15,-3-2 0-15,3 0 0 0,0 2 17 0,-3-8-1 16,0 6 0-16,-3-3 0 0,3-5-3 0,0 0-1 15,-3-1 0-15,0 1 0 0,0 0-4 0,-3 2-8 16,3 3 11-16,-3-2-11 0,0-1 0 0,0 3 0 16,0-2 0-16,0 2 0 0,0-3 0 0,0 6 0 15,0-3 0-15,0 8 0 0,0 0 0 0,0 0 0 0,0 0 0 0,0 0 0 16,0 0 0-16,3 11 0 0,0-9 0 0,0 11 0 16,3-5 0-16,0 3 0 0,-4 0 0 0,1-1 0 15,3 1 0-15,-3-3-9 0,3 2 9 0,-3-2 0 16,3 0-13-16,-3 0 2 0,0 0 1 0,3-3 0 15,-6-5-32 1,0 0-6-16,0 0-2 0,0 0 0 0,0 0-50 0,12 0-11 16,-6-2-1-16,0-4-340 0,3-2-67 0</inkml:trace>
  <inkml:trace contextRef="#ctx0" brushRef="#br0" timeOffset="3478.7902">10631 15812 1249 0,'0'0'27'0,"0"0"5"0,0 0 2 0,0 0 2 16,0 0-28-16,6 10-8 0,-3-2 0 0,0 0 0 15,3 5 55-15,-3-5 9 0,-3 3 3 0,3-1 0 0,0-2-6 0,0 0-1 16,-3 3 0-16,3-3 0 0,-3-3-7 0,0-5-1 16,0 0-1-16,0 0 0 0,0 3-16 0,0-3-3 15,0 0-1-15,0 0 0 0,0 0-7 0,0 0 0 16,6 0-1-16,-3-6 0 0,3-2-5 0,-3-2-1 16,3-1 0-16,-3-5 0 0,0 0-17 0,3-2 0 15,-3-3 8-15,3 8-8 0,-3-3 0 0,0 0 0 0,2 3 0 0,-2-1 0 16,0 1 0-16,0 3 0 0,0-1-10 0,3 0 10 15,0 3 0-15,-3 3 0 0,3 0-9 0,0 5 9 16,-6 0-8-16,6 0 8 0,0 5-12 0,0 0 12 31,0 1-12-31,-3 2 12 0,0 0-12 0,0 2 12 16,0-2 0-16,0 5 0 0,0-5 0 0,-3 8 0 16,3-3-22-16,0-2 2 0,0 2 1 0,3-7-587 0,0 7-118 0</inkml:trace>
  <inkml:trace contextRef="#ctx0" brushRef="#br0" timeOffset="4122.4175">11143 15666 1108 0,'0'0'31'0,"0"0"8"16,0 0-31-16,0 0-8 0,0 0 0 0,0 0 0 15,0 0 79-15,0 0 14 0,-3-5 3 0,3 5 1 16,-3-6-30-16,3 6-7 0,-3-2 0 0,3 2-1 16,-6-6-27-16,3 1-6 0,3 5-1 0,-6 0 0 15,0 0 7-15,0 0 0 0,3 0 1 0,-3 5 0 0,1 1-13 0,-4-1-4 16,3 3 0-16,0 0 0 0,0 3-16 0,-3-1 0 16,3 3 8-16,0 3-8 0,0 0 0 0,3-3 0 15,-3 6 0-15,0-3 0 0,3 0 0 0,0-1 0 16,0-1 0-16,3-4 0 0,0 3 0 0,0-5 0 15,3 0 0-15,0-2-9 0,-3-6-6 0,0 0-1 16,6 5 0-16,-6-5 0 0,6 0-3 0,3 0-1 16,-6-3 0-16,3 1 0 0,-3-6 9 0,3 2 2 15,-3 1 0-15,3-3 0 0,0 3 9 0,-3-3 0 16,3 3 0-16,0 2 0 0,0-2 0 0,-1 5 0 16,4 0 0-16,-3 0-8 0,3 0-2 0,-3 8 0 15,3-3 0-15,0 0 0 0,0 3-7 0,-3 3-2 0,0-1 0 0,0 1 0 16,0 2 19-16,0 0 0 0,0 1-8 0,-3-1 8 15,0 5 0-15,0 1 0 0,0-1 11 0,-3 4-11 16,0-4 30-16,-3 3-1 0,3-2 0 0,-3-1 0 16,-3 3 11-16,3-2 3 0,-3 2 0 0,3-2 0 15,-3-3-15-15,0-1-4 0,0-1 0 0,0-1 0 16,3-3-16-16,-3 1-8 0,0-3 8 0,0-3-8 31,0-2-20-31,0-3-10 0,0 0-2 0,0-8-538 16,-3 5-108-16</inkml:trace>
  <inkml:trace contextRef="#ctx0" brushRef="#br0" timeOffset="4575.6616">11167 15211 1098 0,'0'0'24'0,"0"0"4"0,0 0 2 0,0 0 2 0,0 0-32 0,0 0 0 16,0 0 0-16,3 5 0 0,3-2 76 0,0 5 8 15,-3 0 3-15,3 0 0 0,-3 5-19 0,0 0-4 16,3 3-1-16,-3 5 0 0,0 3-17 0,0 0-3 16,3 2-1-16,-3 1 0 0,2-1-13 0,-2 6-2 15,3-3-1-15,0 3 0 0,0 0-5 0,3-3-1 16,-3-3 0-16,0 3 0 0,3-2-9 0,0-4-3 16,0 1 0-16,0-3 0 0,0 1-8 0,-3-7 0 15,0 1 0-15,0-2 8 0,0-6 45 0,3 5 9 16,-1-8 2-16,1 0 0 15,-3-2-101-15,3-3-20 0,0-3-4 0,-3-2-1 0,3 0 62 0,0-3 0 16,0-3 0-16,-3-2 10 0,3 0-10 0,0-6 8 16,-3-2-8-16,-3 3 8 0,3-4-8 0,-3 4-11 0,0-1 3 15,0-2 0-15,-6 8-11 0,0-3-1 0,0 3-1 0,0 0 0 16,-3 2 21-16,-3 0 0 0,6 4 0 0,-3 1 0 16,0 4 0-16,0-4 0 0,-3 6 0 0,3 0 8 15,0 6-8-15,0 2 0 0,3-3 0 0,-3 5 0 16,3 1 0-16,3 0 0 0,-3 2 10 0,6 0-10 15,0 3 22-15,3 0-2 0,0 0-1 0,0 0 0 16,3-1-5-16,0-1-1 0,3-1 0 0,3-3 0 16,-3-2-13-16,3-2-12 0,2-4 3 0,4-2 0 15,-3-5-50-15,3-3-9 0,0 3-3 16,0-6-767-16</inkml:trace>
  <inkml:trace contextRef="#ctx0" brushRef="#br0" timeOffset="5457.0476">12289 15431 1172 0,'0'0'33'0,"0"0"7"0,0 0-32 0,-6-3-8 16,0 0 0-16,3-2 0 0,0 2 63 0,3 3 10 15,-3-5 3-15,-3 0 0 0,3 2-11 0,-3-2-1 16,3 2-1-16,-3 0 0 0,1-2-7 0,-1 5-2 16,0-2 0-16,0 2 0 0,-3 0 35 0,6 2 7 0,3-2 2 15,-6 3 0 1,3 5-116-16,0-3-23 0,3 3-5 0,0 3-1 0,0-1 35 0,0 3 12 0,3 1 0 0,-3 1-9 16,3-1 9-16,3 2 0 0,0-1 0 0,0 1 0 15,0-8 46-15,0 6 11 0,0-9 3 0,-6-5 0 31,8 5-106-31,-8-5-21 0,9 0-4 0,-9 0-1 0,6-5 52 0,0-3 9 0,0-3 3 0,-3 3 0 16,0-5 16-16,-3 0 3 0,0 0 1 0,3-1 0 16,-3 1-12-16,-3 3 8 0,0-4-8 0,0 6 8 15,3 3 48-15,0 0 10 0,-3 0 2 0,3-1 0 16,0 6-108-16,0 0-20 0,0 0-5 0,0 0-1 16,0 0 101-16,0 0 20 0,0 0 4 0,9 3 1 15,-9-3-104-15,12 0-21 0,0 0-4 0,0-5-1 16,-3-1 45-16,3-2 9 0,-3-2 1 0,-3-3 1 15,3-6 0-15,-6 3 0 16,2-2 0-16,1-3 0 0,0-3 0 0,0-3 0 0,0 1 0 0,-3-3 0 0,3 0 14 16,-3-11 0-16,0 5 12 0,-3-2-12 0,-3 6 16 0,0 2-3 31,0-1-1-31,-3 4 0 0,-3 2-12 0,3 3 0 0,-3 3 8 16,1 4-8-16,2 4 0 0,-3 2 0 0,3 0 0 0,6 8 0 15,0 0 0-15,0 0 0 0,-9 2-8 0,3 6 8 16,3 6-13-16,0 4 1 0,0 3 0 0,0 6 0 15,3 2 12-15,3 5-9 0,0 3 9 0,0 3-8 0,-3 0 8 0,6 5 0 16,0 0 0-16,0 5-8 0,0 3 8 0,0-3 0 16,3 0 0-16,-1-5 0 0,1 3 0 0,3-3 0 15,-3-3 0-15,0-2 0 0,3 0 0 0,0-1 0 16,-3-4 0-16,3-1 0 0,0-5 0 0,0-2 0 16,-3-3 0-16,2-3 0 0,-2 0 0 0,0-3 0 15,0-4 0-15,-3 4 0 0,0-10 0 0,0 3 0 16,0-3 0-16,0-6 0 0,-6-2 11 0,0 0 4 15,3-5 1-15,0-3 0 0,0 0 1 0,-3-5 1 0,-3 0 0 16,0-1 0-16,0 4-18 0,-3-1-12 0,0-2 1 0,-3 2 1 31,0-2-43-31,3 5-9 0,0 3-2 0,-3-3-708 0</inkml:trace>
  <inkml:trace contextRef="#ctx0" brushRef="#br0" timeOffset="6404.6457">10075 17222 1036 0,'0'0'23'0,"0"0"5"0,3 8 0 0,-1-3 1 0,4 6-29 0,0 2 0 16,-3 0 0-16,3 0 0 0,0 3 40 0,0 0 1 15,3 0 1-15,0 2 0 0,-3 1-13 0,0-6-2 0,0 3-1 0,0 3 0 16,0-6 6-16,0 0 2 0,-3 0 0 0,0 0 0 16,3 1-2-16,0-1-1 0,-3-8 0 0,0 6 0 15,-3-11 4-15,0 0 1 0,0 0 0 0,0 0 0 16,0 0 11-16,0 0 2 0,0 0 1 0,3-11 0 15,-3 3-21-15,0-2-4 0,3-4-1 0,-6 1 0 16,3-3-14-16,-3-2-10 0,3-1 12 0,-3 3-12 16,0-2 8-16,0-1-8 0,3 1 0 0,0 2 0 15,0-3 8-15,3 1-8 0,-3-1 0 0,3 4 0 16,0 1 0-16,-3-2 0 0,3 6 0 0,0-3 0 16,3 2-9-16,-3-2 9 0,2 5-8 0,1-3 8 15,0 6-20-15,0-3 2 0,0 5 0 0,-6 3 0 16,12-5-10-16,-12 5-1 0,12 0-1 15,0 0 0-15,0-5-2 0,-12 5 0 0,15 0 0 0,-15 0 0 16,12 5 16-16,-12-5 2 0,0 0 1 0,12 0 0 16,-12 0 13-16,0 0 0 0,0 0 0 0,0 0-9 0,0 0 9 0,0 0 0 15,0 0 8-15,9 5-8 0,-9-5 15 0,5 8-2 16,-2 0 0-16,-3 6 0 0,0-4 0 0,0-2 0 16,0 3 0-16,-3 2 0 0,3-3-13 0,0 4 0 15,-2-4 8-15,2 9-8 0,2-6 0 0,1 3 0 16,0 0 0-16,3 0 0 0,-3-3 0 0,3 0 0 15,0-2-8-15,0-3 8 0,0 0 0 0,3-3-10 16,0 3 10-16,-9-8-8 0,15 2 8 0,-3-2 0 16,-3-2-9-16,3-1 9 0,0-2 0 0,-4-3 13 15,-2-3-1-15,3 3-1 0,-3-5 13 0,0 5 2 0,-3-2 1 0,0-4 0 16,0 1-1-16,-3 0 0 0,0 5 0 0,-3-3 0 16,-3 3-5-16,3 1-1 0,0-4 0 0,-3 8 0 15,0-2-8-15,3 0-1 0,-3-1-1 0,4 4 0 31,-4-3-29-31,0 5-5 0,0-3-2 0,6 3-548 0,0 0-110 0</inkml:trace>
  <inkml:trace contextRef="#ctx0" brushRef="#br0" timeOffset="6670.3095">10569 16674 1314 0,'0'11'28'0,"0"-3"7"0,3 5 1 0,0 0 1 16,0 0-29-16,0 6-8 0,0 2 0 0,0 3 0 0,2-3 8 0,-2 5 1 15,0 1 0-15,0-3 0 0,3 2 13 0,-3 1 2 16,3-1 1-16,-3 0 0 0,0 6 1 0,0-5 0 16,3-1 0-16,-3 1 0 0,0-1-10 0,3-7-3 15,-3 4 0-15,3-1 0 0,-3-1-13 0,0-8 0 16,0 5 8-16,3-4-8 0,-3-1-11 0,3 0-5 15,-3 0 0-15,0 1-1 16,0-6-47-16,3-3-10 0,-6 5-2 0</inkml:trace>
  <inkml:trace contextRef="#ctx0" brushRef="#br0" timeOffset="7222.598">10497 17169 1069 0,'-6'-8'23'0,"6"8"5"0,0 0 0 0,0 0 4 0,0 0-32 16,0 0 0-16,0 0 0 0,0 0 0 0,0 0 36 0,0 0 2 16,9-5 0-16,0-1 0 0,3 4-5 0,0-1-1 15,-3 0 0-15,6-2 0 0,-3 0-14 0,0-3-3 16,2 3-1-16,1-3 0 0,-3 0-14 0,6 0 0 16,-3-3 8-16,0 3-8 0,3 3 0 0,-3-3 11 15,-3-3-11-15,2 3 10 0,-2 3 0 0,3-3 0 16,-3 0 0-16,0-2 0 0,0 4 0 0,-3-2 0 15,-9 8 0-15,6 0 0 0,0-2 2 0,-6 2 1 16,0 0 0-16,0 0 0 0,0 0 20 0,0 0 4 16,0 0 1-16,0 0 0 0,-3 10-8 0,0 4-2 15,-3-1 0-15,0 3 0 0,3-3-28 0,0 3 0 0,-3 2 0 16,3-4 0-16,3 7 16 0,-3-3-4 16,3 1 0-16,0-1 0 0,3-2-12 0,0 0 0 0,0 0 0 15,0-3 0-15,0-2-11 0,3 2-5 0,0-5 0 0,0 0-1 16,0-3 17-16,3 0 0 0,0-2-8 0,-9-3 8 15,11 0 0-15,-2-3 0 0,0-2 0 0,3 0 0 16,-3-3 13-16,-3 3 7 0,0-9 0 0,3 1 1 16,-3 0-9-16,0 0-1 0,-3-6-1 0,3-2 0 15,-3 8-10-15,0-6 8 0,0 1-8 0,-3 2 8 16,3-3-8-16,-3 6 0 0,0 0 0 0,-3 0 8 16,0 5-8-16,3 2 8 0,0 1-8 0,0 3 8 15,0-4-8-15,0 6 8 0,0 0-8 0,0 0 8 16,0 0-8-16,0 0 0 0,0 8 0 0,3 5 8 15,3 6-8-15,-6-6 0 0,3 0 0 0,0 1 0 0,3-1 0 16,-3-3 0-16,3 1-9 0,-3 0 9 0,2-3 0 16,1 2 0-16,0-2-8 0,0-3 8 0,-6-5-23 0,6 6-1 15,0-4 0-15,3-2 0 16,-3 0-43-16,0 0-9 0,-3-5-1 0,3-3-640 16</inkml:trace>
  <inkml:trace contextRef="#ctx0" brushRef="#br0" timeOffset="7472.6247">11128 16595 1321 0,'3'13'37'0,"0"0"9"0,0 0-37 0,-3 1-9 0,6 4 0 0,-3 1 0 15,0 2 31-15,3 5 4 0,0-5 1 0,0 3 0 16,-3 3-10-16,3-1-2 0,-3-2 0 0,3-3 0 15,0 0-6-15,0-2-2 0,-3 2 0 0,-3-2 0 16,3-6-8-16,0 5-8 0,3-5 12 0,-3 6-12 16,-3-6 0-16,3 0 0 0,0 1 0 0,-3-1 0 15,0-2-14-15,0-4-10 16,0 1-1-16,-3 3-1 0,3-11-54 16,0 0-12-16,-3 3-1 0</inkml:trace>
  <inkml:trace contextRef="#ctx0" brushRef="#br0" timeOffset="7696.0658">11107 16960 1011 0,'3'-13'28'0,"0"7"8"16,3 1-36-16,-3-3 0 0,3-5 0 0,0 8 0 0,-3-3 64 0,6 2 5 15,-3-2 2-15,0 3 0 0,3 2-50 0,0-2-9 16,0 5-3-16,0 0 0 0,3 0 19 0,-3 0 3 16,-1 5 1-16,4 1 0 0,-3-4-1 0,-3 6 0 15,3-2 0-15,-3 2 0 0,0 2 0 0,3-2 0 16,-6 5 0-16,3-2 0 0,0 2-7 0,0 0 0 15,-3-5-1-15,3 5 0 0,-3 1-7 0,3-1-2 16,-3-5 0-16,-3-8 0 0,3 10-27 0,-3-10-6 16,6 8-1-16,-6-8-482 15,0 0-97-15</inkml:trace>
  <inkml:trace contextRef="#ctx0" brushRef="#br0" timeOffset="8293.9775">11462 16830 1548 0,'0'0'34'0,"-3"0"7"0,-3 0 2 0,6 0 0 0,0 0-35 0,-6 0-8 15,-3 0 0-15,3 0 0 0,0 0 49 0,0 0 8 16,0 5 2-16,0-2 0 0,0 2-22 0,3 1-4 16,-3 2-1-16,3-3 0 0,0 5-19 0,0 1-4 15,3 0-1-15,3 2 0 0,-3 0-8 0,0 0 0 16,3 1 0-16,0-1 0 0,3 0 0 0,-3-2 0 15,0-1 0-15,3 1 0 0,0-3 0 0,-3 0 0 0,3-3 0 0,0 3 0 16,0-5 0-16,0-1 0 0,0-2 0 0,-6 0 0 16,0 0 0-16,9 0 0 0,0 0 10 0,0-8-10 15,-4 3 20-15,1-8-4 0,-3 7 0 0,3-2 0 16,-3-5-5-16,0 0-2 0,0 5 0 0,3-5 0 16,-3 0-9-16,0-3 8 0,0 3-8 0,0-1 8 15,3 1-8-15,-3 0 8 0,-3 0-8 0,3 5 8 16,0-3-8-16,0 3 8 0,3 3-8 0,-6 5 8 15,3-8-8-15,3 8 0 0,0-3 0 0,-6 3 0 16,6 3 0-16,0 2-12 0,0 1 4 0,0-4 8 16,0 6 0-16,0-3 0 0,-1 3 0 0,1-2 0 15,0 4 0-15,0-2 0 0,-3 3 0 0,3-3 0 16,0 0 0-16,0-3 0 0,0 3 12 0,0-3-4 0,0 0-8 16,0-2 0-16,0 5 0 0,0-3 0 0,0-5 0 15,0 6 8-15,-6-6-8 0,0 0 8 16,6-6-8-16,0 6 0 0,-6 0 9 0,6-5-9 0,0-3 9 0,0 3-9 15,-3-3 12-15,3-5-12 0,-1 5 0 0,-2-6 0 16,0 1 0-16,0 0 0 0,-3 0 0 0,3 2 0 16,0-2 0-16,0 0 0 0,-3-1 0 0,3 7 0 15,-3 1 0-15,3-2 0 0,0 3 0 0,-3 5 0 16,0 0 0-16,6 0 0 0,3 0-8 0,-9 0 8 16,9 0 0-16,0 0-9 0,3 8 9 0,-3-3-8 15,0 1 8-15,0 1-8 0,3 4 8 0,0-3 0 16,-4 0 0-16,1-3-8 0,0 3-4 0,0-3 0 0,3 3 0 15,-3-8 0 1,0 6-44-16,0-4-8 0,-3 1-3 0,0 0-759 0</inkml:trace>
  <inkml:trace contextRef="#ctx0" brushRef="#br0" timeOffset="8481.4974">11337 16431 2217 0,'0'0'63'0,"0"0"13"0,0 0-60 0,0 0-16 0,0 0 0 0,0 0 0 16,0 0 29-16,0 0 3 0,0 0 1 0,0 0 0 16,0 0-55-16,0 0-11 0,0 0-3 0,0 0-931 15</inkml:trace>
  <inkml:trace contextRef="#ctx0" brushRef="#br0" timeOffset="9562.5754">12765 16412 1378 0,'0'0'30'0,"0"0"6"0,-6-5 2 0,3 2 2 0,-3 3-32 0,1-5-8 16,-1 5 0-16,0 0 0 0,0 0 30 0,-3 5 5 0,0-5 1 16,3 5 0-16,-3-2-5 0,0 2-1 0,0 1 0 15,0-4 0-15,0 9 1 0,0-3 0 0,3 0 0 0,0 0 0 16,-3 2-11-16,6 4-3 0,0-1 0 0,1 0 0 15,-1 6-17-15,3 2 0 0,3 0 0 16,-1 0 0-16,4 0 0 0,-3-2-9 0,3 2 9 16,3-3-8-16,0-4 8 0,0-1 0 0,0 0 0 0,3-5 0 15,0-3 0-15,6-2 0 0,-6-3 0 0,6-3 0 16,-4-2 16-16,-2 0-2 0,0-6 0 0,0-2 0 16,-3-3 24-16,-3 0 5 0,0-8 1 0,0 8 0 15,-3-7 12-15,0 4 4 0,-6 1 0 0,3-4 0 16,-3 9-12-16,-3-3-1 0,0 3-1 0,0-3 0 15,-3 3-18-15,0 0-4 0,-3 5-1 0,3 0 0 16,0 3-23-16,0-3 0 0,-2-3 0 0,5 8 0 16,0-2-56-16,0 0-15 0,3 5-3 0,-3-8-606 15,6 3-122-15</inkml:trace>
  <inkml:trace contextRef="#ctx0" brushRef="#br0" timeOffset="10006.4997">13134 16277 1404 0,'0'0'31'0,"0"0"6"0,0 0 2 0,0 0 0 0,0 0-31 0,0 0-8 15,0 0 0-15,-3-2 0 0,-2 2 45 0,-1 0 8 16,0 0 2-16,0 0 0 0,0 0-9 0,0 0-2 16,-3 0 0-16,0 5 0 0,3-3-6 0,-3 4-2 15,0-1 0-15,0 3 0 0,3 3-20 0,0-3-5 0,-3 5-1 0,6-5 0 16,0 5-10-16,-3 0 0 0,6 0 0 0,-3 1 0 15,3 1 0-15,0 1-11 0,3-2 11 0,0 4-8 16,0-2 8-16,0 0 0 0,3-3 0 0,0 0 0 31,3 1 0-31,-3-7 0 0,3 1 0 0,3-2 0 16,-3 2 0-16,0-3 0 0,3-5 0 0,-12 0 0 0,12 0 0 0,0 0-12 16,-4-5 12-16,4-3-12 15,0 5-34-15,0-8-7 0,-3 6-2 0,3-3-469 0,-3-5-95 0</inkml:trace>
  <inkml:trace contextRef="#ctx0" brushRef="#br0" timeOffset="16921.0207">13471 16282 824 0,'0'0'18'0,"0"0"4"0,0 0 1 0,0 0 0 0,0 0-23 0,0 0 0 0,-3-5 0 0,3 0 0 15,-3 0 67-15,3-1 9 0,0 1 1 0,-3 0 1 16,0 2-14-16,3 3-4 0,0-5 0 0,-3-3 0 16,0 3-1-16,3 5-1 0,-3-3 0 0,3 3 0 15,-3-5-10-15,3 5-3 0,0 0 0 0,-3-6 0 16,3 6-17-16,0 0-4 0,-3 0-1 0,3 0 0 15,-6-2-15-15,6 2-8 16,-6 2 8-16,6-2-8 0,-6 0 0 0,0 6 0 16,0-1 0-16,3-2 0 0,-3 4 0 0,3-1 0 0,0 4 0 0,0-2 0 15,0 0 0-15,0 3 0 0,3-3 0 0,-3 2-8 16,3 1 8-16,0 0 0 0,-2-4 0 0,2 7-8 16,2-4 8-16,-2 1 0 0,3 2 0 0,0-2 0 15,3-1 0-15,-3 1 0 0,3-1 0 0,0-2-8 16,0 3 8-16,0-3 0 0,0 0 0 0,3-3-8 15,-3 3 8-15,0-5 0 0,3-1 0 0,0 4 0 16,-3-6 0-16,0 2 0 0,3-2 0 0,0-2-8 16,-3 2 8-16,-1-6 0 0,1 4 0 0,3-4 0 0,-3-4 0 15,0 5 0-15,0-3 0 0,0 0 0 0,0-3 11 16,0 0-3-16,-3 1 0 0,3-3 0 0,-3 5-8 0,3-3 8 16,-3-2-8-16,0 0 8 0,0-1-8 0,-3 1 8 15,3 0-8-15,0 0 8 0,-3 2-8 0,3-2 0 16,-3 0 0-16,0-1 0 0,0 4 0 0,0-1 0 15,0 3 0-15,-3 0 0 0,3 1 0 0,-3 1 0 16,3 1 0-16,0 5 0 0,-3-5 0 0,3 5 0 16,0 0 0-16,0 0 0 0,0 0 0 0,0 0 0 15,0 0 0-15,0 0 0 0,0 0 0 0,-3 8 0 16,0-3-9-16,0 5 9 0,3-2 0 0,0 0 0 0,0 6-8 16,0-1 8-16,3-3 0 0,0 4 0 0,0-4 0 15,0 1 0-15,0 2 0 0,3-2 0 16,-3-1 0-16,3 1-10 0,-3-3 10 0,3 0 0 0,0-3 0 0,0 5 0 15,0-2 0-15,-1-2 0 0,1-1 0 0,0-2 0 16,3 2 0-16,-3 0 0 0,0-2 0 0,3-3 0 16,-3 0 0-16,3 0 0 0,-3 0 0 0,3-3 0 15,-3 1 0-15,0-1 0 16,0-2 0-16,-3-1 0 0,3-2 0 0,-3 0 0 0,3-2 0 0,-3-3 0 16,0-1 0-16,3 1 0 0,-6 0 0 0,3 0 0 15,-1 0 0-15,-2-1-20 0,3-4 4 0,-3 5 1 16,0-1 15-16,3 1-9 0,-3 5 9 0,0-2-8 15,0-1 8-15,0 3 0 0,-3 0 0 0,3 0 0 16,0 3 0-16,-3-3 0 0,3 8 0 0,0 0 0 16,0 0 0-16,0 0 0 0,0 0 0 0,0 0 0 15,0 0 0-15,0 0 0 0,0 0 0 0,0 0 0 16,0 0 0-16,0 8 0 0,3 2 0 0,-3-2 0 16,3 3 0-16,0 0 0 0,3-1 0 0,-3-2 0 15,3 5 10-15,-3 1-2 0,6-4-8 0,-3 3 12 16,0-2-12-16,3 0 0 0,-3-4 8 0,3 4-8 0,-3-3 0 0,3-3 0 15,0 1 0-15,-3-4-10 16,0 4-38-16,0-4-8 0,-6-2-2 0,6-2-425 16,-1-4-85-16</inkml:trace>
  <inkml:trace contextRef="#ctx0" brushRef="#br0" timeOffset="17473.0585">13920 16047 860 0,'0'0'19'0,"0"0"4"0,0 0 1 0,0 0 0 0,3 8-24 0,0 0 0 0,0 0 0 0,0 0 0 15,0 0 45-15,-3 2 5 0,3-2 1 0,0 3 0 16,0-3 10-16,0 0 3 0,0 5 0 0,-3 0 0 16,3-5 2-16,0 3 1 0,-3-3 0 0,3 2 0 15,-3-2-18-15,3-3-3 0,-3 3-1 0,0-8 0 0,0 0-6 16,0 0-2-16,0 0 0 0,0 0 0 0,0 0-7 0,0 0-2 15,0 0 0-15,0 0 0 0,0 0-3 16,0 0-1-16,0-8 0 0,-3 3 0 16,3-3-13-16,-3 0-3 0,3 0-8 0,0 0 12 0,0-5-12 0,0 5 0 15,0-2 8-15,0 2-8 0,0 0 0 0,0-3 0 16,3 3 8-16,-3 0-8 0,3 0 0 0,-3 0-13 16,3 3 2-16,0-3 1 0,0 3-2 0,-3 0-1 15,3-1 0-15,0 1 0 0,0-3-3 0,3 3 0 16,-3 2 0-16,3-2 0 0,-3 0 0 0,3 2 0 15,0-2 0-15,0-1 0 16,-1 4-9-16,-2-1-3 0,3 0 0 0,0-2 0 16,0 2-6-16,0 3-2 0,0 0 0 0,3 0 0 15,-9 0 8-15,6 0 2 0,0 0 0 0,3 3 0 0,-3-3 15 0,0 3 11 0,-6-3-13 0,6 5 5 16,0 0 8-16,0-5 0 0,0 8 0 0,-3-2 0 16,3-1 0-16,-3 3 9 0,3-3-1 0,0 3-8 15,-4-3 22-15,1 3-2 0,3 0-1 0,0 0 0 16,-3 0 4-16,3 0 1 0,-3 0 0 0,3-3 0 15,-3 6-8-15,0-3-2 0,0 0 0 0,-3 0 0 16,6-3-4-16,-6 3-1 0,0-8 0 0,0 0 0 16,0 0-9-16,0 0 8 0,0 0-8 0,0 0 8 15,0 0-26-15,0 0-6 0,0 0 0 0,0-8-1 16,0 3-41-16,0-3-8 0,-3-6-2 0,0 1-375 16,0 3-75-16</inkml:trace>
  <inkml:trace contextRef="#ctx0" brushRef="#br0" timeOffset="17582.6227">14161 15917 842 0,'0'0'18'0,"3"-8"4"0,-3 8 1 0,0-2 1 0,0 2-24 0,0-6 0 16,0 6 0-16,0 0 0 0,0 0 25 0,0 0 0 16,3-5 0-16,-3 5 0 15,0 0-54-15,6-2-11 0,-6 2-3 0,0 0-207 16,6 0-42-16</inkml:trace>
  <inkml:trace contextRef="#ctx0" brushRef="#br0" timeOffset="18318.8012">14301 16105 1011 0,'0'0'22'0,"0"0"5"0,0 0 1 0,0 0 0 0,0 0-28 0,0 0 0 16,0 0 0-16,0 0 0 0,0 0 88 0,0 0 11 16,0 0 2-16,0 0 1 0,0 0-36 0,6-8-7 15,-6 3-2-15,3 0 0 0,-3-1-18 0,3-2-4 16,0 1-1-16,0 1 0 0,-3-2-6 0,3 0 0 15,0-2-1-15,-3 2 0 0,3-3-4 0,0 1-1 16,0-1 0-16,0 0 0 0,0 1-2 0,3-1 0 16,-3-2 0-16,0 8 0 0,0-3-9 0,0 3-3 15,0 2 0-15,-3 3 0 0,0 0-8 0,0 0 8 16,0 0-8-16,0 0 8 0,0 0 1 0,6 3 0 16,-3 2 0-16,3 0 0 0,-3 0 3 0,0 3 0 0,0 0 0 0,0 0 0 15,0 3-12-15,0-3 10 0,0 0-10 0,-1 2 10 16,1-2-10-16,0-2 0 0,0 4 0 0,0-2 0 15,3 0 0-15,-3 0 0 0,3-3 0 0,-3 1 0 16,3-1 0-16,0 0 0 0,0-2-12 0,0-1 12 31,3-2-35-31,-3 0 1 0,3 0 0 0,0-2 0 0,-3-1 0 0,3 0 0 0,0-2 0 0,0 0 0 0,-3 0 11 0,2-1 3 16,-2 1 0-16,3-3 0 0,-3 3-1 0,0-3 0 16,0-3 0-16,0 3 0 0,0-2 6 0,-3-1 2 15,0 1 0-15,0-4 0 0,0 1 13 0,0 0 0 0,-3 5 0 16,0-5 0-16,0 2 9 0,0 1 5 0,0-1 1 0,-3 0 0 15,0 3 3-15,0 0 1 0,-3 1 0 0,3 1 0 16,-3 1-6-16,0 0-1 0,3 2 0 0,-3 3 0 16,0 3 7-16,0-1 1 0,0 1 0 0,0 5 0 15,3-3-5-15,-2 6-1 0,-1-3 0 0,3 5 0 16,-3-2-14-16,3-1 9 0,0 3-9 0,3 1 8 16,0-1-8-16,0 0 0 0,0-2 0 0,0-1 0 15,3-2 0-15,0 0 0 0,3 0 0 0,0-3 0 16,0 3 0-16,-1-2-11 0,4-6 11 0,0 5-8 15,0-3 8-15,0 4-8 0,3-6 8 0,-3 5-8 16,3-2 8-16,0-1-8 0,0 1 8 0,0 5-8 16,0-3-4-16,-1 1 0 0,1 1 0 0,0 1 0 15,-3 3-3-15,3-3-1 0,0 2 0 0,-3 4 0 16,0-1 16-16,0 0-9 0,-3 6 9 0,0-1-8 16,-3-2 8-16,0 8 0 0,0-8 8 0,0 8-8 0,-3-3 30 0,-3 0 2 15,3-3 0-15,-6 4 0 0,3-1 24 0,-6 0 4 16,3-5 2-16,-3 0 0 0,0-3-2 0,-3 0-1 15,3-2 0-15,-3-3 0 0,0 0-14 0,0-6-2 16,0 4-1-16,1-6 0 0,-4 5-30 0,6-5-12 16,-3 0 8-16,3 0-8 15,0-5-128-15,3 5-32 0,-3-8-5 0</inkml:trace>
  <inkml:trace contextRef="#ctx0" brushRef="#br0" timeOffset="19160.5528">15409 15592 1346 0,'0'0'29'0,"0"0"7"0,0 0 0 0,0 0 3 0,0 0-31 0,0 0-8 0,0 0 0 0,0 0 0 16,0 0 52-16,0 0 10 0,0 0 2 0,0 0 0 15,0 0-9-15,0 0-2 0,-3-5 0 0,3 5 0 16,0 0-1-16,0 0 0 0,0 0 0 0,-3-3 0 15,3 3-23-15,0 0-5 0,-6 0 0 0,6 0-1 16,-6 0-14-16,0 3-9 0,6-3 12 0,-6 2-12 16,0 4 0-16,3-1 0 0,-3 0 0 0,0 3 0 15,3 0 0-15,-3 0 0 0,3 5 0 0,0 0 0 16,0-2 0-16,3 2 0 0,0 3-9 0,0-3 9 16,3 3-10-16,-3 0 10 0,6-3-12 0,-3 6 12 15,0-6-8-15,3 0 8 0,3 1 0 0,-3-7 0 16,0 4-8-16,3-6 8 0,-3-2 0 0,3 2 0 15,-3-5 0-15,2 0 0 0,1-5 0 0,-3 2 0 16,0-2 0-16,3-3 12 0,-3-2 0 0,0 2 0 0,-3-6 25 16,0 1 5-16,0 0 1 0,0 0 0 0,0-1 3 15,-3 4 1-15,0-3 0 0,0 5 0 0,-3-3-23 0,3 1-4 16,-3 2 0-16,-3 0-1 0,3 0-6 0,0 2-1 16,0-2 0-16,0 3 0 0,0 0-12 0,0-3 0 15,0 5 0-15,0-2 0 16,0 0-46-16,3-1-6 0,-3 1 0 0,3 5-1 15,0-5-67-15,0 0-14 0,0-1-2 0,0 6-1 16,3-5-99-16,-3 5-20 0,3-5-4 0</inkml:trace>
  <inkml:trace contextRef="#ctx0" brushRef="#br0" timeOffset="19871.2347">15525 15518 1180 0,'0'0'26'0,"0"0"6"0,0 0 0 0,6 5 1 0,0 3-33 0,-1-3 0 0,-2 3 0 0,3-2 0 16,0 2 64-16,0 2 5 0,0-2 2 0,0 0 0 15,-3 3-29-15,6-4-6 0,-3 4 0 0,0 0-1 16,0-1-11-16,3 3-3 0,0-5 0 0,-3 3 0 16,3-3 2-16,-3 3 0 15,3-4 0-15,-3-1 0 0,0-1-3 0,2 0-1 16,-2-2 0-16,0 0 0 0,-6-3 7 0,0 0 2 0,0 0 0 0,6-6 0 0,0 1 7 0,-3 0 1 16,0-1 1-16,0-1 0 0,-3-4-16 0,0 3-3 15,0-3-1-15,0 3 0 0,0-2-4 0,0 2-1 16,-3-3 0-16,0 1 0 0,0-1-12 0,0 1 8 15,-6-4-8-15,3 4 0 0,3-3 0 16,-3 5 0-16,1-3 0 0,-1 3 0 0,3 3 0 0,3 0 0 16,0 5 0-16,0 0 0 0,0 0-12 0,0 0 2 15,0 0 0-15,6 2 0 0,0 1-2 0,2 2-1 0,1 0 0 16,0-2 0-16,0 2 2 0,3 1 1 16,-3-4 0-16,0-2 0 0,3 0-4 0,-3 0-1 15,0 0 0-15,3-2 0 0,-3-4 6 0,2 1 1 0,-2 0 0 0,0-1 0 16,-3-1 8-16,3-1 0 0,-3 0 0 0,0-3-8 15,0 3 8-15,-3 0 0 0,-3 0 0 0,3 0 0 16,-3 0 0-16,0 0 0 0,-3 3 0 0,3-3 0 16,-3 3 0-16,3 5 0 0,-3-3 0 0,-3 1-8 15,0-1 8-15,6 3-12 0,-3 3 12 0,-3 2-12 16,0 0 12-16,3 1-12 0,-3 1 12 0,3 1-12 16,0 3 12-16,0 0-12 0,3 2 12 0,0 0-12 15,0 0 12-15,0 0 0 0,0-2 0 0,0 0-8 16,3-1 8-16,0 1 0 0,0-3 0 0,3 0-8 15,0 0 8-15,0-3 0 0,0 0 0 0,0-2-8 16,0-1 8-16,3-2 0 0,-3 0 0 0,3 0 0 0,0 0 0 16,-3-2 0-1,3-1 0-15,3 1 0 0,-3-4 8 0,0 1-8 16,-1 0 8-16,1-3-8 0,0-5 8 0,-3-1-8 0,3 1 8 0,-3 0-8 16,0-6 9-16,0 3-9 0,0 1 12 0,-3-1-12 0,3-3 10 15,-3 6-10-15,0-3 8 0,3 3-8 0,-3 2 0 16,-3-2 8-1,3 5-8-15,-3 3 0 0,0 5 0 0,0 0 0 16,0 0 0-16,0 0 0 0,0 0 0 0,6 5 8 16,-3 3-8-16,3 3 0 0,-3-1 12 0,3 6-4 0,0-3 0 0,0 3 0 15,2-3 11-15,1 6 1 0,0-3 1 0,0 0 0 16,6-3-4-16,-3 0-1 0,0 0 0 0,0-5 0 16,0 3-16-16,0-6 0 0,0 0 0 0,-4 1 0 31,4-6-40-31,0 0-12 0,-3 0-3 0,3-3-812 0</inkml:trace>
  <inkml:trace contextRef="#ctx0" brushRef="#br0" timeOffset="33069.4557">16879 15211 1213 0,'0'0'26'0,"0"0"6"0,0 0 0 0,0-5 4 0,0-3-36 0,0 2 0 0,3 1 0 0,-3-3 0 15,3 3 61-15,-3-3 6 0,0 3 1 0,0-3 0 16,0 2-20-16,0-2-3 0,0 3-1 0,-3-3 0 15,3 3-1-15,-3 0-1 0,0-1 0 0,0 4 0 16,-3-4-6-16,3 4-2 0,-3-1 0 0,0 0 0 16,0 3-14-16,-3 0-4 0,3 3 0 0,-3 0 0 15,0 2-16-15,4 0 0 0,-4 1 8 0,3 4-8 16,-3-2 0-16,3 3 0 0,-3 2-11 0,3 0 11 0,0 0-13 0,0 1 4 0,3 4 1 0,3-2 0 16,-3 3-4-16,3-1 0 0,0 1 0 0,3-1 0 15,0 1 12-15,3-1-12 0,-3 1 12 0,6-3-12 16,0-1 12-16,0-1-8 0,3-4 8 0,2 1-8 15,1-6 8-15,-3 6 0 0,6-3 0 0,-3-6 0 16,3 1-8-16,-3-3 0 0,0 0 0 0,2-5 0 16,-2-1 8-16,3 4 0 0,-6-9 8 0,0 6-8 15,-3-6 20-15,3 1 0 0,-3-4 0 0,-3 1 0 0,0-3 7 0,0 3 1 16,-3-3 0-16,-3 3 0 0,0-3-11 0,0 3-1 16,-3-3-1-16,-3 3 0 0,3-3-15 0,-6 3 0 15,0-1 8-15,-3 4-8 0,3-3 0 0,0-1 9 16,-3 4-9-16,-3-1 8 0,3 1 3 0,-2-4 0 15,-1 1 0-15,-3 3 0 0,3-4 12 0,-3 1 2 16,3 0 1-16,-3 2 0 0,3-2-8 0,4 0-2 16,-4 2 0-16,0-2 0 0,3 3-5 0,3-1-2 0,-3 0 0 15,6 3 0-15,-3 0-9 0,6 1 10 0,-3-1-10 16,6 0 10-16,-3 0-10 0,3 0 0 0,0-3 0 0,3 3 0 16,0-2 0-16,3-4 0 0,-3 1 0 0,3 3 0 15,3-4 0-15,0 4 0 0,-3-3 0 0,6 2 8 16,-3-2-8-16,3 5 0 0,0-3 0 0,-1 3 0 15,1 3-10-15,0-3 10 0,3 3-13 0,-3-43 5 32,6-55-28-32,-3 63-6 0,-3 85-1 0,3-10 0 15,-4-11-105-15,4-9-20 0,0-1-5 0</inkml:trace>
  <inkml:trace contextRef="#ctx0" brushRef="#br0" timeOffset="33428.8532">17141 14690 1087 0,'0'0'24'0,"0"0"4"0,0 0 2 0,0 0 1 0,0 5-31 16,0 3 0-16,3-3 0 0,-3 3 0 0,0 0 45 0,3 0 3 15,-3 0 1-15,3 3 0 0,0-1 13 0,-3 1 2 16,3 2 1-16,0 0 0 0,0 3 13 0,0 3 2 15,0 2 1-15,0 0 0 0,0 3-31 0,0 2-6 16,0 1-2-16,0-4 0 0,0 4-18 0,0-1-4 16,2 1-1-16,-2-3 0 0,3-3-1 0,0-3 0 15,0 1 0-15,0-1 0 0,0-2-9 0,3-3-1 16,0 1-8-16,3-1 12 0,-3-5-12 0,0 2 0 0,3-2 0 0,0-2 0 16,0-4 8-16,2 4-8 0,-2-6 11 0,0 0-11 15,6-3 12-15,-6 0-4 0,0-2 0 0,-3 0-8 16,6-1 0-16,-3 1 0 0,-6-3 0 0,0 0 0 15,0 0-19-15,-1 0-4 0,1 0-1 0,-3 3 0 32,-3-3-136-32,0-2-27 0,0 2-5 0,0-3-2 0</inkml:trace>
  <inkml:trace contextRef="#ctx0" brushRef="#br0" timeOffset="33682.9796">17099 15100 1661 0,'0'0'47'0,"0"0"10"15,0 0-45-15,0 0-12 0,3-8 0 0,0 0 0 0,0 0 68 0,3 0 11 16,0-3 2-16,3 1 1 0,0-3 16 0,3-1 3 16,3-1 1-16,3-1 0 0,-4 0-8 0,7-3-2 15,-3 3 0-15,6-2 0 0,0-1-54 0,0 3-11 16,-1-2-3-16,1 2 0 0,3 0-24 0,-3 0-9 15,0 3 0-15,-1 0 0 16,-2 0-123-16,0-1-24 0,-3 4-4 0,-3-1-2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51:58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17129 15042 1227 0,'0'0'27'0,"0"0"5"0,0 0 2 0,-6-6 1 0,0 6-35 0,6 0 0 0,-3-2 0 0,-3-1 0 15,-3 3 58-15,0 0 5 0,3 0 1 0,0 3 0 0,0-1-25 0,-2-2-5 16,-4 3-1-16,3-53 0 0,3-75-1 0,0 86 0 15,-6 102 0-15,3-2 0 0,6-32-17 0,0-5-4 16,0-6-1-16,-3-4 0 0,6-4-10 0,-3 1 0 16,6-6-12-16,-3 3-498 0,0-8-99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03:48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21162 4162 511 0,'0'0'11'0,"-3"3"2"0,3-3 1 0,0 0 1 0,0 0-15 0,-3 2 0 16,0 1 0-16,3-3 0 0,-3 2 26 0,3-2 2 16,0 0 1-16,-3 6 0 0,0-6 27 0,3 0 6 15,0 0 1-15,-3 2 0 0,3-2-5 0,0 0-1 0,0 0 0 0,0 0 0 16,0 0 0-16,0 0 0 0,0 0 0 0,0 0 0 15,0 0-1-15,0 0-1 16,0 0 0-16,0 0 0 0,0 0-16 0,0 0-3 16,0 0-1-16,0 0 0 0,0 0 3 0,0 0 1 0,6 3 0 0,0 0 0 15,-6-3 2-15,0 0 1 0,0 0 0 0,6 0 0 16,-6 0-2-16,9 0 0 0,-9 0 0 0,6-3 0 16,0-2-12-16,0 2-4 0,3 0 0 0,-3-2 0 15,0-3-1-15,6 3-1 0,0 0 0 0,3-1 0 31,-4 1 6-31,1-3 2 0,6-2 0 0,-3 2 0 16,3-3-15-16,3 3-3 0,0-2-1 0,2-1 0 0,4 0 5 0,0-2 2 0,0 3 0 0,3-1 0 16,-4 0-5-16,7-2-1 0,0 3 0 15,0-4 0-15,-7 4-12 0,7-1 0 0,3-2 0 16,0 2 0-16,-1-2 0 0,-2 3 0 0,-6-1 0 0,0 3 9 16,-4 0-9-16,-2 0 0 0,0 0 0 0,-3 0 0 15,-3 3 0-15,-3-3 0 0,0 3 0 0,0-1 0 16,-3 4 0-16,-4-1 0 0,1-2 0 0,-3 2 8 15,3 1-8-15,-6 2 8 0,0 0-8 0,3-3 8 16,-3 3 0-16,0 0-8 0,0 0 12 0,0 0-4 16,0 0 0-16,0 0 0 0,0 0 0 0,0 0 0 15,-3-3-8-15,3 3 0 0,0 0 0 0,0 0-11 0,0 0-3 0,0 0-1 0,-6-2 0 16,6 2 0 0,0 0-21-16,-6 0-4 0,0 0 0 0,6 0-1 15,0 0-24-15,0 0-5 0,-2-3-1 0,-1 3 0 16,0-8-49-16,3 8-11 0,0-8-1 0,0 8-644 0</inkml:trace>
  <inkml:trace contextRef="#ctx0" brushRef="#br0" timeOffset="368.9526">21993 3723 952 0,'0'0'27'0,"-3"2"5"0,-3-2-32 0,6 0 0 15,-6 0 0-15,0 0 0 0,0 0 95 0,0 0 12 0,0 3 2 0,6-3 1 16,0 0-19-16,-6 0-4 0,3 0-1 0,3 0 0 15,0 0-18-15,0 0-3 0,0 0-1 0,3 0 0 16,0 0-25-16,6 0-6 0,0 0-1 0,0-3 0 16,3-2-7-16,3 0-1 0,-1 2-1 0,7-2 0 15,0 2-5-15,0-2-1 0,3 0 0 0,0 2 0 16,2-2-17-16,-5-1 10 0,0 4-10 0,0-1 8 16,0 0-8-16,-3 3 0 0,-4 0 0 0,1-2 0 15,0-1 8-15,-3 3-8 0,-3 3 0 0,3-3 8 16,-6 2-8-16,-6-2 0 0,0 0 9 0,0 0-9 15,0 0 12-15,6 6-3 0,-6-6 0 0,-3 10 0 16,0 1 15-16,-3 2 4 0,-6-5 0 0,6 5 0 0,0-2-8 16,-9 5 0-16,0 0-1 0,4-1 0 0,-1 4-1 0,0-6 0 15,-3 3 0-15,3-3 0 0,-6 1-1 0,6-1 0 16,0 0 0-16,3 0 0 0,0-2-9 0,3-3-8 16,0 2 9-16,4-2-9 0,-4 0 0 15,6-8 0-15,3 8 0 0,0-3-742 16,-1 3-142-16</inkml:trace>
  <inkml:trace contextRef="#ctx0" brushRef="#br0" timeOffset="5435.3514">21269 4326 698 0,'0'0'15'0,"0"0"3"0,0 0 1 0,0 0 1 0,0 0-20 0,0 0 0 16,0 0 0-16,0 0 0 0,0 0 48 0,0 0 6 0,0 0 1 0,0 0 0 0,9-3-6 0,-6 3-1 15,-3 0 0-15,0 0 0 0,0 0-8 16,6-2-1-16,-6 2-1 0,6 0 0 0,0 0-18 16,0 0-3-16,-6 0-1 0,6 0 0 0,3 2-4 15,0-2-2-15,0 0 0 0,-9 0 0 0,0 0 5 16,15 3 1-16,-3 0 0 0,3-3 0 0,-1 0-3 0,1 2 0 15,-3-2 0-15,6 0 0 0,-3 0 0 0,0 3 0 16,-3-3 0-16,3 0 0 0,-1-3-3 0,1 3-1 16,0 0 0-16,0 0 0 0,3 0-9 0,-3 0 0 15,3 0 0-15,0 0 8 0,-1 0-8 0,1 0 0 16,0 0 0-16,0 0 0 0,3 0 0 0,0 3 0 16,-3-3 0-16,-1 3 0 0,1-3 0 0,-3 0 0 0,0 0 0 15,0 2 0-15,-3-2 0 0,3 0 8 0,-6-2-8 0,3 2 0 16,-1 0 8-16,-2-3-8 0,0 3 0 15,-9 0 8-15,9-3-8 0,0 1 0 16,-3-1 0-16,-6 3 0 0,0 0 0 0,9-3 0 0,-3-2 0 0,-6 5 0 31,0 0-25-31,0 0-11 0,0 0-1 0,6-5-599 0</inkml:trace>
  <inkml:trace contextRef="#ctx0" brushRef="#br0" timeOffset="5888.3331">21704 3974 1162 0,'0'0'25'0,"0"0"6"0,0 0 1 0,0 0 1 0,0 0-33 0,0 0 0 16,0 0 0-16,0 0 0 0,0 0 55 0,0 0 4 0,0 0 1 0,6 3 0 15,3 2-10-15,0 0-2 0,-9-5 0 0,6 8 0 16,6 0-19-16,-3 3-4 0,0-1-1 0,-1 1 0 15,1 2-10-15,0 0-2 0,-3 1-1 0,6-1 0 16,-3-3-11-16,-3 6 8 0,0-2-8 0,0 1 8 16,-3 1 0-16,3-3 0 0,-6 1 0 0,0 2 0 15,0-1 1-15,0 1 0 0,-3-2 0 0,-3 1 0 16,3 1-9-16,0-2 8 0,-3-1-8 0,3-3 8 16,3 4-8-16,-3-4 0 0,0 1 0 0,3-3-11 31,0 0-33-31,0 0-6 0,0-3-2 0,0-5-436 0,3 8-87 0</inkml:trace>
  <inkml:trace contextRef="#ctx0" brushRef="#br0" timeOffset="6406.1421">22293 4122 1220 0,'3'-5'27'0,"-3"5"5"0,0 0 2 0,0 0 0 0,-6-3-34 0,0-2 0 0,-6 2 0 0,10 1 0 0,-10 2 82 0,12 0 10 16,-6-3 1-16,-6 0 1 0,0 3-32 0,3 0-6 16,0-2-2-16,9 2 0 0,-9 0-18 0,0 2-3 15,9-2-1-15,-6 3 0 16,-3 0-16-16,0 2-3 0,3 3-1 0,0 3 0 0,0 2-12 0,1 0 0 0,2 0 0 0,-3 0-10 16,3 3 10-16,3 0-8 0,-3 0 8 0,3 3-8 15,3-1 8-15,3-2 0 0,0 0 0 0,-1-3-8 16,4 0 8-16,0-2 0 0,0-3 0 0,3 2-8 15,0-4 8-15,0-1 0 0,-3-2 0 0,3-1-8 0,6-2 8 16,-6 0 0-16,-4-2 0 0,4-1 0 0,0-2 8 0,0-1 3 16,-3-2 1-16,-3 1 0 0,6-4 1 0,0 0 1 15,-6 1 0-15,3-3 0 0,-6-1 1 0,0 1 0 16,0 0 0-16,0 0 0 0,-3-1-4 0,0 1-1 16,0 0 0-16,0 0 0 0,0-3-10 0,0 5 8 15,-3 3-8-15,0 0 8 0,0-2-23 0,-3 5-5 16,0-1 0-16,-3 4-1 15,0-1-71-15,-3 0-15 0,3 3-2 0,-3 0-413 16,-3 0-82-16</inkml:trace>
  <inkml:trace contextRef="#ctx0" brushRef="#br0" timeOffset="6578.2156">22118 4244 1105 0,'0'0'24'0,"0"0"4"0,0 0 2 0,-6 5 2 0,3 1-32 0,3-6 0 0,0 0 0 0,3 5 0 15,-3-5 109-15,0 0 15 0,0 0 4 0,6 5 0 16,0-2-42-16,3-1-8 0,0-2-2 0,2 0 0 15,-2 0-13-15,3-2-3 0,6-1-1 0,0 0 0 16,0-2-23-16,0 3-5 0,-3-1-1 0,-4-2 0 16,7 2-12-16,-6 0-2 0,0 3-1 0,-12 0 0 15,0 0-15-15,9-2 0 0,6 2 0 0,-6 0-660 16,0 0-124-16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57:29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5014 5337 985 0,'-6'-11'28'0,"3"11"6"0,3 3-34 0,0-3 0 0,-3 5 0 0,-2 0 0 16,2-2 82-16,-3 0 10 0,6-3 1 0,0 0 1 16,0 0-18-16,0 0-3 0,0 0-1 0,0 0 0 15,0 0-24-15,0 0-4 0,0 0-2 0,0 0 0 16,0 0-15-16,3 8-3 0,0-3-1 0,-3 3 0 15,3 2-6-15,2 1-1 0,-2-3 0 0,3 0 0 16,-3 2 4-16,6 4 0 0,0-4 0 0,0 3 0 16,0-2 1-1,0 2 1-15,3 0 0 0,-3 3 0 0,3 0-14 16,-3-3-8-16,0-5 10 0,3 3-10 0,-7 0 9 0,4-1-9 16,0-7 8-16,0 5-8 0,0-3 0 0,-3 0-12 15,0-5 0-15,0 3 1 16,0 0-21-16,-3-1-5 0,-3-2-1 0,6 0 0 15,-6 0-10-15,3-2-3 0,-3 2 0 0,0 0 0 16,3-6-44-16,3 1-9 0,-6-3-1 0,3 0-324 16,-3 0-65-16</inkml:trace>
  <inkml:trace contextRef="#ctx0" brushRef="#br0" timeOffset="243.1267">5166 5281 1396 0,'0'13'31'0,"0"-13"6"0,0 0 2 0,0 0 0 0,0 0-31 0,0 0-8 0,0 0 0 0,0 0 0 16,0 0 70-16,-3 8 13 0,3-8 2 0,-6 8 1 16,0 3-14-16,0-3-2 0,3 2-1 0,-3 1 0 15,3 2-11-15,0 0-2 0,-2 3-1 0,-1-3 0 16,3 3-19-16,-3 0-4 0,-3 5-1 0,3 3 0 0,0-3-6 0,-6 3-1 0,3-5 0 16,-3 2 0-16,3-3-10 0,3 4-2 0,-3-4-1 0,0 1 0 15,0-1-11-15,3-2 0 0,3-3-12 0,-2-2 12 31,2 2-43-31,0-2-1 0,3-3 0 0,0-3-631 0,6 0-126 16</inkml:trace>
  <inkml:trace contextRef="#ctx0" brushRef="#br0" timeOffset="1487.7234">6157 5400 788 0,'0'0'17'0,"3"0"4"0,-3 0 1 0,0 0 0 0,0 0-22 0,0 0 0 16,0 0 0-16,3 0 0 0,0-5 76 0,0-3 12 15,0 3 1-15,-3-1 1 0,0 1-2 0,0 0 0 16,0-1 0-16,3 4 0 0,0-3-13 0,-3 5-3 16,0 0-1-16,0 0 0 0,0 0-18 0,0 0-3 15,-3-6-1-15,3 4 0 0,0 2-5 0,0 0 0 16,0 0-1-16,0 0 0 0,0 0-4 0,0 0-1 15,0 0 0-15,0 0 0 0,0 0-20 0,0 0-4 16,-3 10-1-16,0 1 0 0,0 2-13 0,0-2 9 16,3 2-9-16,0 0 8 0,0 3-8 0,0-3 0 15,3-2 0-15,0 2 0 0,0 3 0 0,3-3 0 0,-3-2 0 0,3-3 0 16,0 2 0-16,0-2 0 0,0 0 0 0,3 0 0 16,-3 0 0-16,0-5 0 0,0-3 0 0,-6 0 0 15,0 0 0-15,9-8 0 0,0 2 8 0,-3 1-8 16,0-6 12-16,-3-2-2 0,5 0-1 0,-2 0 0 15,0-3 2-15,-3 3 0 0,0-3 0 0,0 3 0 16,3-1-11-16,-3 4 0 0,-3-1 0 0,3 1 0 16,0-1 0-16,0 0 0 0,0 3 0 0,-3 1 0 15,0-1 0-15,6 2-11 0,-3 1 11 0,-3 5-8 16,0 0-1-16,0 0 0 0,9 0 0 0,3 5 0 16,-3 3-1-16,0 0 0 0,-3 3 0 0,3 2 0 15,0 0 2-15,0 6 0 0,-1 2 0 0,1 5 0 0,0-2 8 16,0 3 0-16,-3-4-9 0,0 4 9 15,-3-1 0-15,0 1 0 0,0-3 0 0,-3-1 0 0,0 1 10 16,0 0 0-16,0-3 0 0,-3 0 0 0,0 1 21 0,0-4 4 16,-3 3 1-16,0-2 0 0,0-3 6 0,0 0 2 15,-6-6 0-15,6 1 0 0,-2 2-2 0,-4-5 0 16,0-3 0-16,0 0 0 0,0-2-6 0,-3 0-2 16,3-1 0-16,-3 1 0 0,3-3-20 0,0-3-4 15,3 1-1-15,1-4 0 0,2 1-20 0,-3-3-4 16,3 0-1-16,0 3 0 15,3-3-124-15,3 3-24 0,0-3-6 0,0-3-880 16</inkml:trace>
  <inkml:trace contextRef="#ctx0" brushRef="#br0" timeOffset="2509.998">7449 5323 1213 0,'0'30'26'0,"0"-30"6"0,0 0 0 0,0-3 4 0,3-2-36 0,0-1 0 16,-3 4 0-16,0-4 0 0,0 1 91 0,0 0 11 16,0-1 2-16,-3-1 1 0,0-1-24 0,0 0-5 15,3 0 0-15,-3 2-1 0,-3-1-16 0,3 1-3 16,3-2-1-16,0 3 0 0,-6 0-16 0,3-1-3 16,-3 6-1-16,3-5 0 0,-2 2-8 0,2 1-2 15,-3 2 0-15,0 0 0 0,0 0-9 0,0-3-1 16,-3 6-1-16,0 2 0 0,-3 0-14 0,3 3 0 0,3-2 0 0,-6 2 0 15,0 2 0-15,0 6 0 16,3-3 0-16,3 0 0 0,-5 3 0 0,5 3-10 0,-3-3 10 0,3 5-12 16,3 0 12-16,0 3 0 0,-3 0-9 0,6 0 9 15,3 2-8-15,0-2 8 0,0-3-10 0,3 0 10 16,0-2 0-16,3-1-9 0,-3-5 9 0,0 1 0 16,2-1 0-16,-2-3 0 0,6-2 0 0,0-2 0 15,-3-1 0-15,0-2 11 0,3-3-1 0,0-3 0 16,3-2 14-16,-3 2 4 0,0-2 0 0,-1-3 0 15,1-3-5-15,3 1-1 0,-3-6 0 0,0 3 0 16,-3-3-6-16,0 2-2 0,-3 1 0 0,0-3 0 16,0-2-6-16,-3 2 0 0,3 3-8 0,-3-1 12 15,-6 4-12-15,3-3 11 0,0-1-11 0,0 4 10 16,-3 2-10-16,0 0 0 0,-3 0 0 0,0 3 0 0,0-1-12 16,0 1-4-16,0 3 0 0,-3-4-1 15,0 4-17-15,0-1-3 0,0 3-1 0,-6 0 0 0,3 0 11 0,1 0 3 16,-1 0 0-16,0 5 0 0,-3 1 6 15,3 1 2-15,3-4 0 0,-3 2 0 0,0-5 7 16,0 6 9-16,3-1-13 0,3 3 5 0,1-3 8 0,-1 3-8 16,0-3 8-16,3 3-8 0,3-8 16 0,0 0 4 15,-3 6 1-15,3-6 0 0,0 0 8 0,3 10 2 16,0 1 0-16,0-6 0 0,3-2 1 0,-3-1 1 16,5 1 0-16,-5 2 0 0,3-2-4 0,0 2-1 15,3-2 0-15,0 0 0 0,-3-3-6 0,0 0-2 16,3 0 0-16,3-6 0 0,-3 1-12 0,3 2 8 15,-6-2-8-15,6 2 0 0,-3-5 0 0,-1 3-10 16,1 0 0-16,0 0-736 0,-3 2-147 16</inkml:trace>
  <inkml:trace contextRef="#ctx0" brushRef="#br0" timeOffset="16100.1006">8095 6855 1292 0,'0'0'28'0,"0"0"7"0,0 0 1 0,0 0 0 0,0 0-36 0,0 0 0 0,0 0 0 0,0 0 0 16,0 0 51-16,0 0 3 0,0 0 1 0,0 0 0 15,0 0-37-15,0 0-7 0,6-2-2 0,3-4 0 16,-3-2 14-16,3 3 2 0,3-3 1 0,-3-2 0 16,3 2 8-16,0-3 2 0,2 3 0 0,-2 3 0 15,3-3-8-15,0 3-2 0,0-1 0 0,0 4 0 16,-3-1-13-16,0 0-2 0,3 3-1 0,-1-2 0 0,-2 2-10 0,3 0 12 16,-3 0-12-16,0 2 12 0,3-2-12 0,3 3 0 15,-3 0 0-15,3-3 0 0,-4 2 0 0,1 1 0 0,0-3 0 16,0 0 0-16,3 3 0 0,0-3 0 0,-3 5 0 0,3-2 0 15,-4-1 0-15,4 1 0 0,0 0 0 0,3-1 0 32,-3 4 0-32,3-4 0 0,-3 1 0 0,2-1 0 0,1-2 0 0,-3 3 0 15,-3 0 0-15,3-3 0 0,0 0 0 0,0 0 12 0,-4 0-12 16,1-3 12-16,0 0-2 0,0 1 0 0,-3-1 0 0,3 1 0 16,0-4-10-16,0 4 0 15,-4-4 0-15,1 1 8 16,3 0-46-16,-3 2-10 0,0-2-1 0,0-1-773 0</inkml:trace>
  <inkml:trace contextRef="#ctx0" brushRef="#br0" timeOffset="16921.5379">9771 6599 817 0,'0'0'23'0,"0"0"5"0,0 0-28 0,0 0 0 16,0 0 0-16,0 0 0 0,0 0 72 0,0 0 9 15,0 0 2-15,0 0 0 0,0 0-12 0,0 0-3 16,6-6 0-16,-6 6 0 0,0 0-6 0,0 0-2 16,0-2 0-16,0 2 0 0,0 0-6 0,0-6-2 15,0 6 0-15,-3-2 0 0,0-1-8 0,0-2-3 16,-3 2 0-16,0 1 0 0,6 2-15 0,-6 0-3 15,-3 0-1-15,3 0 0 0,0 2-4 0,0-2-1 16,-3 3 0-16,3 2 0 0,-3 0-17 0,4 1 0 16,-1-1 8-16,0 0-8 0,0 3 0 0,0 3 0 15,0-3 0-15,0 5 0 0,3-2 0 0,0 2 0 16,0 0 0-16,3 0-9 0,0 1 9 0,0-1 0 16,0-3 0-16,6 4-8 0,-3-1 8 0,0-3 0 0,3 1 0 15,-3 2-8-15,3-5 8 0,3 3 0 0,-6-1 0 0,6 1 0 16,-7-3 0-16,4 0 0 0,0-3 0 0,0 0 0 15,0 1 0-15,0-1 0 0,0-2 0 16,0 2 0-16,0-2 0 0,3-1 0 0,-3-2 0 0,0-2 0 31,3-1-26-31,0-2 0 0,-6 2 0 0,6-2 0 16,3-1-61-16,-3-4-12 0,-1-1-2 0,1-2-402 16,3 2-80-16</inkml:trace>
  <inkml:trace contextRef="#ctx0" brushRef="#br0" timeOffset="17229.2389">9964 6625 1105 0,'0'0'24'0,"0"0"4"0,0 0 2 0,-6 8 2 0,-2-3-32 0,2-2 0 0,0 2 0 0,-3-2 0 15,0 2 68-15,3 1 6 0,0-4 2 0,0 4 0 16,0-1-44-16,3 3-8 0,0 0-1 0,0 0-1 16,0 0-6-16,0-1-2 0,3 1 0 0,0 3 0 15,0 0-5-15,0-1-1 0,3 1 0 0,0-6 0 16,-3 6 1-16,3-3 0 0,3-3 0 0,-6-5 0 15,0 0 2-15,12 5 0 0,0 0 0 0,0-5 0 16,0 3 14-16,2-3 3 0,-5 0 1 0,3-3 0 16,0 1 18-16,-3-3 3 0,-3 2 1 0,3-2 0 15,0-1-1-15,-3 1 0 0,-3-3 0 0,0 3 0 0,0-1-6 0,-3-1 0 0,0 1-1 0,0-2 0 16,-3 3-15-16,0 0-2 0,3-1-1 0,-3 1 0 16,-3 0-13-16,3 0-4 0,0 2 0 0,3 3 0 15,0-8-20-15,-3 3-4 0,3-1 0 0,0 6-1 16,0-2-119-16,0 2-24 0,0 0-5 0,6-6-414 15,-3 1-82-15</inkml:trace>
  <inkml:trace contextRef="#ctx0" brushRef="#br0" timeOffset="17803.7519">10137 6697 798 0,'0'0'22'0,"0"0"6"0,3 10-28 0,0 3 0 16,0-5 0-16,-3 0 0 0,3 0 56 0,0 3 4 15,0-3 2-15,0 0 0 0,0 0-18 0,0 0-3 16,0 0-1-16,0-3 0 0,3-3 2 0,-6-2 0 16,0 0 0-16,3 8 0 0,0-2 8 0,-3-6 2 15,0 0 0-15,0 0 0 0,0 0 0 0,9-3 0 16,-6 0 0-16,3 1 0 0,-3-4-3 0,0 1 0 16,-1-3 0-16,1 0 0 0,0 0-15 0,0-2-3 15,0-3-1-15,0 2 0 0,0 3-16 0,0 0-3 0,-3 0-1 16,3 0 0-16,0 0-10 0,-3 0 8 0,3 6-8 0,0-4 8 15,0 1-8-15,-3 5 0 0,0 0 0 0,0 0 0 16,0 0 0-16,0 0 0 0,0 0 0 0,0 0-11 16,0 0 11-16,3 5 0 0,3 3 0 0,-3-2-8 15,0-1 8-15,0 0 0 0,-3 3 0 0,0-3 0 16,0-5 0-16,3 6 0 0,-3-6 0 0,0 0 0 16,3 8 0-16,-3-8 0 0,0 0 0 0,6 2 0 15,-6-2 0-15,3 6 0 16,-3-6 0-16,0 0 0 0,0 0 0 0,0 0 0 0,6 0 8 0,3 0-8 0,-3 0 0 15,0-6 9-15,0 1-9 0,0 0 0 16,0-1 0-16,-3 1 0 0,3-3 0 0,-1 3 0 16,1 0 0-16,-6 5 0 0,0 0 0 0,6-6-9 15,0 1 1-15,0 0 0 0,-6 5 0 0,0 0 0 16,3-3 52-16,3-2 12 0,0 2 1 0,-6 3 1 16,0 0-102-16,9-5-21 0,-3 5-4 0,-6 0-1 15,9 0 51-15,-9 0 11 0,0 0 8 0,9 3-12 16,3-1 12-16,-12-2-8 0,6 5 8 0,3 3-8 15,-3 0 8-15,3 3-12 0,-3 2 12 0,-3-2-12 16,-1 5 12-16,4-3-8 0,-3 0 8 0,0 0-8 16,-3 1 8-16,3 1 0 0,0 1 0 0,-3-3-8 0,6 1-10 15,-6-4-2-15,0-2 0 0,3 0 0 16,0 3-29-16,0-3-7 0,-3-3 0 0,0-5-432 16,3 5-85-16</inkml:trace>
  <inkml:trace contextRef="#ctx0" brushRef="#br0" timeOffset="18266.2256">10527 6900 787 0,'0'0'22'0,"0"0"6"0,0 19-28 0,0-6 0 16,0 0 0-16,0-2 0 0,3-1 64 0,0 1 8 15,-3-3 2-15,0 0 0 0,0 0-1 0,3 0 0 16,-3 0 0-16,0-8 0 0,0 0-17 0,0 0-3 16,0 0-1-16,3 5 0 0,-3-5 0 0,0 0 0 15,0 0 0-15,0 0 0 0,0 0 11 0,0-5 1 16,3-1 1-16,-3-4 0 0,3 2-17 0,-3-5-4 16,3-3-1-16,-3-3 0 0,0 3-15 0,0-2-4 0,3-1 0 15,-3-2 0-15,3 0-4 0,0 0 0 0,0-3-1 0,3 6 0 16,-3-1-1-16,0 1 0 0,3-1 0 0,3 3 0 15,-4 3-18-15,1 2 0 0,0 1 0 0,0 2 0 16,3 0 0-16,-3 5 0 0,0 1 0 0,3 2 0 16,0 0 0-16,-3 0 0 0,0 5 0 0,0-2-9 15,-3 2 9-15,3 3-10 0,-3-3 10 0,0 6-10 16,-3-1 10-16,0 1-8 0,0 2 8 0,0 0-8 16,-3-2 8-16,0 2 0 0,0 0 0 0,0 1 0 15,0 1 0-15,0-1 0 0,-3-4 0 0,0 1 0 16,3-1 0-16,-3 4 0 0,3-4 0 0,-3-2 0 15,6-8 0-15,-3 5 0 0,0-2 0 0,3-3 0 16,0 0-44-16,0 0-6 0,0 0-2 0,0 0-576 16,0 0-115-16</inkml:trace>
  <inkml:trace contextRef="#ctx0" brushRef="#br0" timeOffset="18563.1176">10768 6623 1130 0,'0'0'32'0,"0"0"8"0,0 0-32 0,0 0-8 15,0 0 0-15,-3 10 0 0,0 3 83 0,0 1 15 16,0-1 3-16,0 0 1 0,3 0-42 0,-3 0-8 16,3 3-1-16,0-2-1 0,0-1-22 0,0 0-4 15,3 0 0-15,0-2-1 0,0-3-8 0,3-3-2 16,-3 3 0-16,3 0 0 0,-3 0-4 0,3-5-1 0,-6-3 0 16,0 0 0-16,0 0 8 0,0 0 2 0,6-3 0 0,3 0 0 15,0 1 11-15,-3-4 3 0,0-2 0 0,0 0 0 16,0 1-12-16,-3-1-3 0,3 0 0 0,-4 0 0 15,1 0-9-15,3-3-8 0,-6 6 12 0,0 0-12 16,-3-1 12-16,3 6-4 0,0 0 0 0,0 0-8 16,0 0 12-16,0 0-12 0,0 0 12 0,0 0-12 15,0 0 0-15,3 8 0 0,0 3-12 0,3-3 3 32,0-3-47-32,-6-5-10 0,9 3-2 0,0 2-506 0,0-2-102 0</inkml:trace>
  <inkml:trace contextRef="#ctx0" brushRef="#br0" timeOffset="18978.3639">11093 6318 1190 0,'0'0'33'0,"-3"-2"9"0,3 2-34 0,0 0-8 16,0 0 0-16,0 0 0 0,-3 2 48 16,0 4 7-16,3 1 1 0,-3 1 1 0,0 6-17 0,0-1-3 15,3 3-1-15,-3 0 0 0,3 2-14 0,-3 3-3 16,3 0-1-16,-3 3 0 0,3-3-8 0,-3 3-2 15,0 0 0-15,0-3 0 0,3 3-8 0,-3 0 0 16,3-6 0-16,0 6 0 0,0-5 9 0,3-1 0 16,0 1 0-16,0-1 0 0,0-2-1 0,0 0 0 15,0-3 0-15,3 1 0 0,0-1-8 0,0-5 8 16,0-3-8-16,-1-2 8 0,1-6 1 0,3 3 0 16,-3-3 0-16,0-2 0 0,3-3 1 0,-3 0 0 15,0-2 0-15,-3-1 0 0,3-2 2 0,-3 2 1 0,3-2 0 0,-3 2 0 16,-3-2-2-16,6 3-1 0,-6-1 0 0,3 0 0 15,-3 1 13-15,-3 5 2 0,3-1 1 0,0 6 0 16,0 0 10-16,0 0 3 0,0 0 0 0,0 0 0 16,-6 8-24-16,3 0-5 0,0 0-1 0,0 3 0 15,0 2-9-15,3 0 0 0,3 3 0 16,0 0 0-16,-3-3 0 0,6 0 0 0,0 1 8 0,3-4-8 0,-6 1 0 0,6-3 0 16,-3 0-10-16,3-6 10 15,0 3-29-15,-1-2 0 0,1 2 0 0,-3 1 0 16,0-9-37-16,-6 3-7 0,0 0-2 0,6-3-459 0,-3-2-92 0</inkml:trace>
  <inkml:trace contextRef="#ctx0" brushRef="#br0" timeOffset="19150.2592">10863 6562 1463 0,'0'0'41'0,"-3"0"10"0,-3 2-41 0,6-2-10 0,0 0 0 0,0 0 0 16,0 0 71-16,6 6 12 0,3-4 2 0,3-2 1 15,3-2 10-15,0-1 1 0,3-2 1 0,0-1 0 16,0 1-22-16,-1 0-5 0,-2 0-1 0,3-1 0 16,0 1-70-16,-3 2 0 0,3-2-10 0,-3-3-673 15,0 3-134-15</inkml:trace>
  <inkml:trace contextRef="#ctx0" brushRef="#br0" timeOffset="33863.2168">12063 6461 750 0,'0'0'21'0,"0"0"5"16,0 0-26-16,0 0 0 0,0 0 0 0,0 0 0 0,0 0 103 0,0 0 15 15,0 0 3-15,0 0 1 0,0-3-22 0,0 1-4 16,-3-6 0-16,6 0-1 0,0 0-27 0,0 0-6 15,-3-2-1-15,3-1 0 0,0 0-26 0,0 3-6 16,0-2-1-16,-3-1 0 0,0 1-19 0,3-4-9 16,-3 4 8-16,0-1-8 0,-3 3 8 0,3 0-8 15,-3-2 8-15,0 5-8 0,0-3 8 0,0 2-8 16,0 1 8-16,-3-3-8 0,6 5 0 0,-6 1 8 16,3 2-8-16,3 0 0 0,-6 2 0 0,0 1 0 15,3 2-14-15,-3 1 5 0,-3-1-6 0,6 3-1 16,0 0 0-16,-3 2 0 0,0 4 4 0,3 1 0 15,0 1 0-15,0 3 0 0,3-1 12 0,-3 4-11 16,0 1 11-16,3 1-10 0,3 3 10 0,-3-1-8 0,0 3 8 0,3-2-8 16,0 4 8-16,0-1 0 0,-3 1 0 0,3-2 0 15,0 3 0-15,0 0 0 0,-3 0 0 0,3-1 0 16,-3 1 0-16,3-8 0 0,0 0 0 0,-3-3 0 16,0-3 0-16,3-2 0 0,-3 0 0 0,6-3 0 15,-6 3 0-15,0-5 8 0,0-1-8 0,3-2 0 16,-3 0 0-16,0-8 0 0,0 0 0 0,0 0 0 15,6 6-43-15,-6-6-6 16,0 0-2-16,0 0-663 0</inkml:trace>
  <inkml:trace contextRef="#ctx0" brushRef="#br0" timeOffset="34333.7938">11884 6768 1082 0,'-6'0'30'0,"6"0"8"0,0 0-30 0,0 0-8 0,0 5 0 0,0-5 0 16,0 0 43-16,0 0 7 0,0 0 2 0,0 0 0 31,0 0-36-31,9 8-8 0,0-5 0 0,0 2-8 0,3-2 12 0,-3-3-4 0,3 0 0 0,0 0-8 31,0 0 20-31,3 0-4 0,-4 0 0 0,1-3 0 0,3 1 2 0,-3-1 0 0,0 0 0 0,0 3 0 0,-3-5-1 16,0 5 0-16,0-3 0 0,-3 3 0 0,0 0-2 0,-6 0-1 31,0 0 0-31,6 6 0 0,-6-6 14 0,3 8 4 16,-3 0 0-16,0-1 0 0,0 4-16 0,0-3-2 0,0 5-1 0,0-2 0 15,0-1-13-15,0 1 9 0,0 0-9 0,3-1 8 16,0-2-8-16,3 0 0 0,-4 0 0 0,4-3 0 16,3 3 0-16,0-5 0 0,0 2-9 0,-3-5 9 15,-6 0 0-15,9 0 0 0,0 0 0 0,-9 0 0 16,0 0 9-16,9-5-1 0,0 2 0 0,0-2 0 15,-3 2 22-15,-6 3 4 0,6-5 1 0,0 0 0 16,0-1 11-16,-3-2 2 0,-3 3 1 0,0-3 0 16,0 3-12-16,-3-3-2 0,0-3-1 0,-3 3 0 0,3 0-1 15,-3 1 0-15,0-1 0 0,0 0 0 0,0 0-23 0,3 2-10 16,-3 1 8-16,0 0-8 0,3 0-14 0,-3-1-8 16,3 1-2-16,0 0 0 15,0-1-120-15,3 6-24 0,0-5-4 0,0 5-625 16</inkml:trace>
  <inkml:trace contextRef="#ctx0" brushRef="#br0" timeOffset="34646.3221">12352 6903 1148 0,'0'0'25'0,"0"8"6"0,0 0 1 0,0-8 0 0,0 0-32 0,0 8 0 0,0-3 0 0,0-5 0 16,0 0 82-16,0 0 10 0,0 0 3 0,0 0 0 15,0 0 0-15,0 0 0 0,0 0 0 0,-3 0 0 16,-3-3-17-16,6 3-3 0,3-7-1 0,-6 1 0 16,3-2-21-16,0 0-4 0,0-2-1 0,3-1 0 15,-3-2-8-15,0 2-1 0,0 1-1 0,3-1 0 16,0 3-7-16,0 0-2 0,0 3 0 0,0-3 0 15,0 3-17-15,-1 0-4 0,-2 5-8 0,3-6 12 16,-3 6-12-16,9-2-13 0,0-1 2 0,-3 3 1 16,-6 0-42-16,12 0-9 0,0-3-2 0,0 3-641 15,3 0-128-15</inkml:trace>
  <inkml:trace contextRef="#ctx0" brushRef="#br0" timeOffset="36644.4316">12575 6742 1119 0,'0'0'24'0,"0"0"6"0,0 0 1 0,0 0 1 0,0 0-32 0,0 0 0 0,0 0 0 0,0 0 0 15,0 0 68-15,0 0 8 0,0 0 2 0,0 0 0 16,0 0-22-16,0 0-4 0,-6 2 0 0,6-2-1 16,0 0-27-16,-3 8-6 0,0 3-1 0,0-1 0 15,0 1-8-15,3 2-1 0,0 3-8 0,0 0 12 16,0 0 8-16,-3 0 0 0,3 2 1 0,0-2 0 16,0 3-2-16,0-4-1 0,3 1 0 0,0-2 0 15,0-1-2-15,0 0 0 0,0-2 0 0,3-1 0 0,-3-2-3 0,0-3-1 16,3 1 0-16,0-4 0 0,-6-2 7 0,0 0 1 15,0 0 0-15,0 0 0 0,0 0 16 0,12-5 3 16,0-3 1-16,-7 3 0 0,1-3-12 16,0 0-3-16,3 0 0 0,-3-3 0 0,-3 1-11 0,3-1-2 15,0 3-1-15,-3 0 0 0,3-2-11 0,-3 2 8 16,-3-5-8-16,3 5 8 0,0 2-8 0,-3 6 0 16,0 0 0-16,0 0 0 0,0 0 0 0,0 0 0 15,0 0 0-15,0 0 0 0,0 0 0 0,9 3-11 16,-3 2 3-16,0-2 0 0,0 2 8 0,0 3-10 15,-6-8 10-15,9 6-10 0,0 1 10 0,3 4-8 16,-7-6 8-16,4 1-8 0,3-4 8 0,-6 4 0 0,3-1 0 16,-3-5 0-16,0 0 0 0,3 0 0 0,-3-5 0 0,0-1 0 15,-3 4 0-15,3-4 16 0,0-2-4 0,-3 0-1 16,0 1 11-16,0-4 2 0,0 0 1 0,0 1 0 16,-3-1 4-16,0 1 1 0,0 2 0 0,-3-3 0 15,3 0 2-15,-3 1 0 0,0 2 0 0,0 0 0 16,3 0-8-16,-6 0 0 0,3 0-1 0,-3 3 0 15,3 2-23-15,3-2-15 0,-3 0 3 0,0 2 0 16,0 0 0-16,3 3 1 0,0 0 0 0,0 0 0 16,0 0-40-16,0 0-8 15,6-2-1-15,0 4-1 0,-6-2-3 0,9 0 0 0,-3 3 0 0,3-3 0 16,0 0-14-16,0 3-3 0,0-3-1 0,-1 0 0 16,1 0 5-16,3 0 1 0,-3 0 0 0,0-3 0 15,0 3 34-15,0-3 7 0,-3 3 2 0,0-2 0 0,0 2 23 0,3-3 10 16,-3 0-8-16,-3 1 8 0,-3 2 12 0,6-3 7 15,-6 3 1-15,0 0 1 0,0 0 23 0,0 0 4 16,0 0 0-16,0 0 1 0,0-2 11 0,0 2 3 16,0 0 0-16,0 0 0 0,0 0-15 0,0 0-2 15,0 0-1-15,-6 5 0 0,3-3-29 0,-3 4-5 16,0-1-2-16,3 3 0 0,-3 0-9 0,3 3 8 16,3-1-8-16,-3 1 8 0,0-1-8 0,0 1 8 15,3-1-8-15,0 1 8 0,0 0-8 0,0-1 0 16,3-2 0-16,-3-3 8 0,6 6-8 0,-3-3 0 0,-3 0 0 15,3 0 8-15,-3-8-8 0,6 5 0 0,-3 0 0 16,3 1 0 0,-6-6 11-16,0 0-3 0,6 0-8 0,0 0 12 15,0 0-3-15,0-3-1 0,0 0 0 0,-3 1 0 16,2-1 4-16,1-2 1 0,-3-3 0 0,0 3 0 0,0-1-3 0,0-2-1 16,0 0 0-16,-3 3 0 0,3-3-9 0,-3 0 0 15,0 8 9-15,0 0-9 0,0 0 8 0,0 0-8 16,0-5 8-16,0 5-8 0,0 0 0 0,0 0 8 15,0 0-8-15,0 0 0 0,0 0 0 0,0 0 0 16,0 5 0-16,3 3 0 0,-3 0 0 0,3 0 0 16,0-3-10-16,0 3 10 0,3 0-15 0,-3 3 4 0,3-6 1 15,0-2 0 1,0 2-16-16,0 0-3 0,0-2-1 0,-6-3 0 16,0 0-5-16,9 3-1 0,0-6 0 0,-9 3 0 15,9 0-10-15,0-3-2 0,-3-2-1 0,-1 0 0 0,4-1 23 0,-9 6 5 0,0 0 1 0,6-5 0 16,3 0 20-16,-9 5 0 0,3-5 0 0,0-1 0 15,-3 6 15-15,0 0 1 0,0 0 0 0,0 0 0 16,0 0 6-16,0 0 2 0,6 3 0 0,-6-3 0 16,0 0-5-16,0 0-1 0,0 0 0 0,0 0 0 15,0 0 2-15,0 0 1 0,0 0 0 0,6 5 0 16,-6-5 4-16,0 0 1 0,0 0 0 0,0 0 0 16,0 0 10-16,0 0 1 0,0 0 1 0,0 0 0 15,0 0-4-15,3-8-1 0,-3 3 0 0,-3-3 0 16,3 3-1-16,0-3 0 0,0 0 0 0,0 0 0 15,0 3-16-15,0-1-4 0,0-2-1 0,3 3 0 16,0 0-11-16,-3 0 0 0,3-1 0 0,0 1 0 0,3 2 0 16,-6 3 0-16,0 0-11 0,9-2 11 0,0 2-22 15,-3-3 1-15,3 0 0 0,0 1 0 16,0 2-23-16,0 2-5 0,-1-2-1 0,1 0 0 16,0 0-19-16,0 3-4 0,3 0-1 0,-3-3 0 15,3-3 2-15,0 0 1 0,0 1 0 0,-3 2 0 16,0-3 23-16,3 3 5 0,-6-3 1 0,2 1 0 0,1 2 31 0,-3-3 11 15,3 3 0-15,-3 0-9 0,0-2 9 0,-6 2 0 16,0 0 0-16,6 0 0 0,-6 0 16 0,0 0 4 0,0 0 2 16,0 0 0-16,0 0 9 0,0 0 1 0,0 0 1 0,0 0 0 15,-3 7-15-15,0-1-3 0,-3 2-1 0,3 0 0 16,-3 2-2-16,3 1 0 0,-3 2 0 0,6-2 0 16,-3-1-12-16,0 3 9 0,0-2-9 0,3 2 8 15,0-2-8-15,0-1 0 0,3-2 0 0,0 0 0 16,0 0 0-16,0-3 0 0,3 1 0 0,-3-4 0 15,-3-2 0-15,9 3 0 0,-3-6 0 0,0 1 8 16,3-1 20-16,-3-2 4 0,-3 0 1 0,3-6 0 16,0 3 10-16,0-5 1 0,0 0 1 0,0-1 0 15,-3-7-10-15,0 3-3 0,3-4 0 0,-6-1 0 16,3-4 16-16,-3 1 2 0,3-1 1 0,-3-2 0 16,-3 0 14-16,0 0 3 0,-3-3 1 0,0 0 0 15,-6 1-13-15,3 2-4 0,-3 0 0 0,-3 2 0 16,3 3-27-16,0 3-5 0,3 3-2 0,-3-1 0 15,4 6-18-15,-1 0 10 0,0 5-10 0,3 0 8 16,0 0-20-16,3 2-5 0,0 1-1 0,0 3 0 16,0 2-92-16,3 0-18 0,0 0-4 0,0 0-658 15,0 0-131-15</inkml:trace>
  <inkml:trace contextRef="#ctx0" brushRef="#br0" timeOffset="37243.8581">13905 6231 1030 0,'0'0'29'0,"0"0"7"0,0 0-36 0,0 0 0 0,0 0 0 0,0 0 0 15,0 0 61-15,0 0 6 0,0 0 1 0,6 3 0 16,-3-3-2-16,3 5 0 0,0 3 0 0,-3 2 0 15,3 4-18-15,-3-1-4 0,0 3-1 0,0 2 0 16,0 3 2-16,0 3 1 0,-3 0 0 0,3 0 0 16,0 5-19-16,-3 0-4 0,0-2-1 0,0-1 0 15,0 3-5-15,-3 0-1 0,3-2 0 0,-3-4 0 16,3 1-8-16,-3 0-8 0,0 0 12 0,0-3-12 16,3 0 23-16,0-5-3 0,0 0 0 0,0 0 0 15,-3-3-20-15,0-2-8 0,3 2 0 0,0-3 0 16,0-4-4-16,0-6 0 0,0 0 0 0,0 5 0 15,0-5-57-15,0 0-12 0,0 0-3 0,6-5-444 16,0-1-90-16</inkml:trace>
  <inkml:trace contextRef="#ctx0" brushRef="#br0" timeOffset="37701.6827">14188 6503 1112 0,'0'0'24'0,"0"0"6"0,0 0 1 0,0 0 0 0,0 0-31 0,0 0 0 0,0 0 0 0,-6 0 0 15,0 3 71-15,0 0 8 0,0 2 1 0,-3-2 1 16,0 2-17-16,1 0-4 0,-1-2-1 0,3 2 0 16,-6 3-4-16,3 0-1 0,-3 0 0 0,3 0 0 15,0 3-24-15,-3-4-5 0,3 4-1 0,0 0 0 16,-3 2-14-16,3-3-10 0,6 1 12 0,-2 0-12 15,-4-1 8-15,6 1-8 0,3-1 0 0,0 4 0 16,3-6 0-16,0 2 0 0,0-2 0 0,3 0 0 16,-1 0 0-16,1 0 0 0,3 0 0 0,-3-3 0 15,3 0 0-15,0-2 0 0,-3 2 0 0,3-2 0 16,-3 0 0-16,3-3 0 0,0 0 0 0,-9 0 0 0,9 0 0 0,0-3 0 16,0 3 0-16,-9 0 0 0,9-3 0 0,0 1 0 15,-1-1 0-15,1-2 0 16,-3 2-27-16,3 0 1 0,-3 1 0 0,0-3 0 15,0 2-2-15,-6 3-1 0,0 0 0 0,6 0 0 0,-3-3 18 0,-3 3 11 16,0 0-12-16,0 0 12 0,6 3 0 0,3 0 0 16,-9-3 0-16,0 0 0 0,0 5 0 0,6 0 0 15,-3 0 0-15,0 3 0 0,0-2 0 0,0 2 0 16,0 0 0-16,0-1 0 0,0-1 0 0,0 2 0 0,0-3 0 16,0 3 0-1,3-5-29-15,-6-3 1 0,0 0 0 0,0 0-457 16,6-3-91-16</inkml:trace>
  <inkml:trace contextRef="#ctx0" brushRef="#br0" timeOffset="37842.3237">14298 6506 1670 0,'0'-8'36'0,"0"8"8"0,0 0 2 0,0 0 2 0,0 0-39 0,-3-5-9 0,3 2 0 0,0 3 0 16,0 0 92-16,0 0 16 0,0 0 3 0,0 0 1 15,0 0-74-15,-6 6-14 0,6-6-4 0,0 0 0 16,0 0-20-16,0 5 0 0,0-5-12 0,3 8-621 15,0-3-124-15</inkml:trace>
  <inkml:trace contextRef="#ctx0" brushRef="#br0" timeOffset="38727.7271">14373 6615 1296 0,'0'0'28'0,"0"0"7"0,0 0 1 0,0 0 0 0,0 0-36 0,0 8 0 0,3-1 0 0,-3 1 0 16,3 0 22-16,-3 3-2 0,3-3-1 0,-3 5 0 16,0 0 8-16,0 1 1 0,0-1 1 0,0 3 0 15,0-3 15-15,0 0 2 0,0 0 1 0,0-2 0 16,-3 2 2-16,3-2 1 0,3-3 0 0,-3-3 0 16,-3 3-14-16,3-8-4 0,0 0 0 0,0 0 0 15,0 0 4-15,0 0 1 0,0 0 0 0,0 0 0 16,0 0-5-16,0 0 0 0,6-8-1 0,-3 0 0 15,0 0-11-15,0-2-1 0,2-1-1 0,-2 0 0 16,3 1-4-16,-3-3-1 0,3 2 0 0,-3 3 0 16,3-3-13-16,0 1 0 0,0-3 8 0,0 5-8 15,-3-3 0-15,0 3 0 0,3-2 0 0,0 4-10 16,0 1 10-16,-6 5 0 0,0 0 0 0,9-3-8 0,-3 1 8 16,-6 2 0-16,0 0 0 0,9 2 0 0,-3 4 0 0,3-1-15 15,-3 0 4-15,0 1 1 0,-3 4 10 0,2-2 0 16,1 3 0-16,0-3 8 0,-3-1-8 0,6 4-12 15,-3-6 4-15,0 3 0 0,3 0 8 0,-3 0 11 16,3 0-3-16,0 0 0 0,0-3-8 0,0-2 0 16,0 2 0-16,0-2 0 0,0 0 0 0,0-3-17 15,-1-6 2-15,-2 6 1 0,3-2 14 0,0-1 0 16,-3-2 0-16,0-1 0 0,3-2-17 0,-3 1-1 0,0-7 0 16,0 6 0-16,0-2 18 0,-3 2-10 0,0-3 10 15,0 1-8-15,-3 2 8 0,0-3-8 0,-3 6 8 16,0-3-8-16,0 0 16 0,-3 3 3 15,0-3 1-15,0 2 0 0,0-1-12 0,3 4 0 0,-3 0 0 0,0 1-11 16,0 2 11-16,6 0 12 0,-6 5-2 0,3-2-1 16,-3 2-9-16,3 3-11 0,0-3 3 0,0 6 0 15,0-3 8-15,3 2 0 0,0 3 0 0,0 1 0 16,0-4 0-16,3 1 0 0,0 2-12 0,0-2 4 16,3-1 0-16,0-2 0 0,0 0 0 0,-3 0 0 31,3-3-42-31,3 1-8 0,-3-1-2 0,0-2 0 0,3-1-48 15,-3-2-9-15,3 0-3 0,-3 0-365 0,3-2-74 0</inkml:trace>
  <inkml:trace contextRef="#ctx0" brushRef="#br0" timeOffset="39252.8396">14834 6641 1148 0,'0'0'25'0,"0"0"6"0,0 0 1 0,0 0 0 0,0 8-32 0,0 0 0 16,0 0 0-16,0 0 0 15,0 2 44-15,3-2 4 0,-3 0 0 0,0 3 0 0,0-3-20 0,0-3-3 16,0 3-1-16,0-8 0 0,3 5 13 0,0 3 3 16,-3-2 0-16,0-6 0 15,0 0-8-15,0 5-2 0,0-5 0 0,0 0 0 16,0 0 6-16,0 0 2 0,0 0 0 0,0 0 0 16,0 0-5-16,0 0-1 0,0 0 0 0,0 0 0 15,3-8-11-15,3 3-2 0,-3-1-1 0,0-4 0 0,3 2-7 16,0-3-2-16,0 1 0 0,-3 2 0 0,3 0 1 0,0 2 0 15,0-1 0-15,-3 1 0 0,-3 6-10 16,0 0-12-16,0 0 2 0,6-2 1 16,-6 2 9-16,0 0 0 0,0 0-9 0,5 5 9 0,4 0 0 0,-3 3 0 15,-3-3 0-15,3 3 0 0,-3 0 0 0,0 0 0 16,0 0 0-16,0 0 0 0,-3 0 0 0,6-3 0 16,-3 3 0-16,-3-8 0 0,0 0 0 0,3 6 0 15,-3-6 0-15,0 0 8 0,3 5 2 0,-3-5 0 16,0 0 0-16,0 0 0 0,3 2 1 0,-3-2 0 0,0 0 0 15,0 0 0-15,6-5-3 0,0 0 0 0,-3-3 0 0,3 0 0 16,0 0-8-16,0 0 0 0,0-2 0 0,-3 2 0 16,3 2 0-16,-3-2 0 0,3 3-12 0,-3 0 12 15,3 0-12-15,-4-1 12 0,4 4-12 0,-6 2 12 16,0 0-12-16,0 0 12 0,0 0-10 0,0 0 10 16,6 2-12-16,-3 4 3 0,3 1 1 0,0 1 0 15,-3 0 8-15,3 0 0 0,-3 0 0 0,0 3-8 16,3-3 8-16,-3 2 0 0,3-2 0 0,0 3 0 15,-3-6-12-15,3 3-1 0,0 0 0 0,0-5-579 16,3-1-115-16</inkml:trace>
  <inkml:trace contextRef="#ctx0" brushRef="#br0" timeOffset="39846.6527">15313 6686 1456 0,'-9'0'41'0,"9"0"9"0,0 0-40 0,-6-3-10 0,0 1 0 0,1-1 0 16,-1 3 91-16,0-5 16 0,0 2 3 0,0 1 1 16,0 2-37-16,0-3-7 0,0 0-2 0,0 1 0 15,0 2-25-15,0 0-4 0,-3 0-2 0,3 0 0 16,-3 2-13-16,3 1-2 0,0 2-1 0,0 0 0 15,0 3-4-15,0 0-1 0,0 3 0 0,3-1 0 16,-2 4-13-16,2-4 11 0,0 4-11 0,3-1 10 16,0-3-10-16,0 1 0 0,3 0 0 0,0-4 0 15,-1 7 0-15,4-9 0 0,3 3-9 0,-6-3 9 16,6-2 0-16,-3-3 0 0,0 0 0 0,3 0 0 16,0-3 0-16,-3-2 0 0,0-3 0 0,3 0 9 15,0 0-9-15,-3 0 0 0,3 0 9 0,-3 0-9 16,-3-2 8-16,3 2-8 0,-3 0 8 0,0 0-8 0,0 0 0 15,-1 0 8-15,1 0-8 0,-3 3 0 16,0-1 0-16,0 6 0 0,0 0 0 0,0 0 8 16,0 0-8-16,0 0 0 0,0 0-11 0,0 0 11 0,0 0-14 0,0 0 3 15,-3 8 1-15,3 0 0 0,0 0 10 0,3 0-12 16,-3-2 12-16,3 1-12 0,0-1-3 0,0 2-1 16,-3-8 0-16,6 5 0 15,0 0-24-15,0-2-6 0,0 2-1 0,0-5 0 16,3 0-36-16,-3-2-7 0,0-1-2 0,3 0-452 15,-3-2-90-15</inkml:trace>
  <inkml:trace contextRef="#ctx0" brushRef="#br0" timeOffset="40090.1181">15513 6331 1177 0,'0'0'25'0,"0"0"6"0,0 11 1 0,0-3 2 0,-3 0-34 0,0 0 0 15,3 5 0-15,0 0 0 0,-3 6 73 0,3-1 8 16,0 4 2-16,3-4 0 0,-3 6-37 0,3-3-7 16,-6 3-2-16,6 0 0 0,-3-3-21 0,-3 3-5 15,3-6-1-15,0 3 0 0,0-2-10 0,0-1 0 0,0 1 0 0,0-3 8 16,0 0-23-16,0 0-5 0,0-3 0 0,0 0-1 31,-3-5-31-31,3 3-5 0,0-4-2 0,0 1-583 0</inkml:trace>
  <inkml:trace contextRef="#ctx0" brushRef="#br0" timeOffset="40308.8496">15483 6691 1155 0,'0'0'25'0,"0"0"6"0,3-5 1 0,3 0 0 0,-3-1-32 0,-3 6 0 0,0 0 0 0,9-5 0 16,0 0 60-16,0 2 6 0,-9 3 1 0,9-2 0 15,0 2-43-15,-1-3-9 0,-2 0-2 0,-6 3 0 16,0 0 4-16,12 3 1 0,-3 0 0 0,-9-3 0 15,6 8 4-15,0-3 1 0,0 3 0 0,-3 0 0 16,3 0-10-16,-3 0-1 0,-3-3-1 0,3 3 0 0,-3 0-2 16,0 0 0-16,0 0 0 0,0-3 0 0,3 0-9 0,-3-5 0 15,0 0-10-15,0 0 10 16,0 0-67-16,0 0-7 0,6 3-2 0</inkml:trace>
  <inkml:trace contextRef="#ctx0" brushRef="#br0" timeOffset="40558.8766">15775 6638 1388 0,'0'-13'39'0,"0"13"9"0,0 0-38 0,0 0-10 0,0-5 0 0,0 0 0 16,0 5 87-16,0-6 15 0,-3 1 3 0,3 5 1 16,0 0-26-16,0 0-6 0,-6-3-1 0,0 3 0 15,3 0-25-15,-6 0-6 0,6 3-1 0,-3 0 0 16,0 2-10-16,0 3-3 0,0-3 0 0,0 6 0 15,0-1-11-15,3 1-2 0,0 0-1 0,0-1 0 16,0 3-14-16,3-2 11 0,0-1-11 0,3 1 10 16,0 2-10-16,0-2 0 0,0-1 0 0,0-2 0 31,3 0-26-31,3 0-4 0,-3 0-1 0,3-2 0 0,0-4-36 16,0 1-7-16,0-3-2 0,3 0-525 0,2 0-106 0</inkml:trace>
  <inkml:trace contextRef="#ctx0" brushRef="#br0" timeOffset="40856.7239">15992 6644 1281 0,'-6'-3'28'0,"6"3"5"0,0 0 2 0,-3-3 2 0,-3-2-29 0,3 5-8 16,-3 0 0-16,0-3 0 0,0 3 64 0,3-2 11 31,3 2 2-31,0 0 1 0,0 0-40 0,-6 0-8 16,0 2-2-16,6-2 0 0,0 0-28 0,0 0 0 15,0 6 0-15,0 2-10 0,3 0 10 0,0 0-12 16,3-3 12-16,0 3-12 0,3-3 12 0,-3 3 0 16,0 0 0-16,0 3-8 0,0-4 8 0,0 4 0 0,0 2 0 0,0-2-8 15,-3-1 8-15,3 1 14 0,-6 2-3 0,3 1-1 16,-3-4 22-16,0 1 5 0,-3 2 1 0,0-5 0 16,0 2 8-16,0-2 2 0,0 3 0 0,-3-3 0 15,3-3-31-15,-3 3-5 0,0-3-2 16,0 1 0-1,0-4-43-15,0 1-9 0,-3-6-2 0,9 3-796 0</inkml:trace>
  <inkml:trace contextRef="#ctx0" brushRef="#br0" timeOffset="41022.3094">15590 6331 2016 0,'0'0'44'0,"0"0"10"0,0 0 2 0,0 0 0 0,0 0-45 0,0 0-11 0,3-5 0 0,0 0 0 15,-3 5 40-15,3-5 5 0,0-1 2 0,-3 6 0 32,0 0-63-32,6-5-12 0,0 2-2 0,3 1-910 0</inkml:trace>
  <inkml:trace contextRef="#ctx0" brushRef="#br0" timeOffset="41744.9992">16846 6588 1026 0,'0'0'28'0,"0"-3"8"0,-9 3-28 0,9 0-8 16,0 0 0-16,-3-2 0 0,-6-1 102 0,9 3 19 16,-3-5 4-16,3 5 1 0,0 0-44 0,-9-3-9 15,4 3-1-15,5 0-1 0,0 0-19 0,0 0-4 16,-9 0-1-16,9 0 0 0,0 0-11 0,-9 3-1 16,3 2-1-16,-6 0 0 0,0 1-13 0,3 2-2 15,6 0-1-15,-3 5 0 0,-6-3-18 0,3 4 10 16,9-1-10-16,0 3 8 0,-3 2-8 0,3 1 0 15,0-3 0-15,3 0 0 0,3-1 0 0,-3 1 0 0,0 0 0 16,6-3 0-16,3-7 0 0,0 2 0 0,-3 0 0 0,0 0 0 16,3-6 0-16,0 1 0 0,-4-3 0 0,-8 0 8 15,0 0 32-15,9-3 7 0,3 1 1 0,-6-6 0 16,-3 0-8-16,3 0 0 0,-3-3-1 0,3 1 0 16,0-1-6-16,-3 0-1 0,-3 1 0 0,0-1 0 15,6 3-20-15,-6-2-4 0,-6 2 0 0,6 0-8 16,0 0 0-16,0 0 0 0,-3 0 0 0,0 0-9 15,0 0-50-15,0 0-9 0,6-2-3 16,-3 2-631-16,-3 2-126 0</inkml:trace>
  <inkml:trace contextRef="#ctx0" brushRef="#br0" timeOffset="42539.7095">16977 6535 903 0,'-9'8'20'0,"9"-8"4"0,3 8 0 0,0-3 2 15,0 3-26-15,-3 0 0 16,0 0 0-16,3 0 0 0,3 3 82 0,-3-1 11 0,0 1 3 16,0-1 0-16,3 1-34 0,0 2-6 0,-3 1-2 0,3-1 0 15,0-3-10-15,3 4-3 16,-3-4 0-16,0-2 0 0,-3 3-27 0,3-1-6 0,3-4 0 0,-4 1-8 0,1-4 20 0,0 2-2 16,-3-2-1-16,3 2 0 0,0-2 39 0,-6-3 7 15,0 0 1-15,6-5 1 0,0 2-4 0,-6 3-1 16,0 0 0-16,3-5 0 0,3-6-32 0,-6 3-6 15,3 0-2-15,-6 0 0 0,0-2-6 0,0 2-2 16,6-3 0-16,-3 1 0 0,-3-1-12 0,0 3 0 16,3-2 0-16,0-1 0 0,-3 0-12 0,3 3 4 15,-6-2 8-15,6 2-13 0,6 3 1 0,-6-1 1 16,-3 1 0-16,3 5 0 0,0 0-9 0,0 0-3 16,0 0 0-16,0 0 0 0,9 3 1 0,-3-1 0 0,3 4 0 15,0-4 0-15,-9-2 22 0,6 3 0 0,6 0-9 0,-6-1 9 16,-6-2-10-16,12 3 2 0,3-3 0 0,-4-3 0 15,1 1 49-15,0-1 11 0,-6-2 1 0,6 2 1 32,3-2-98-32,-3-1-19 0,-6-2-4 0,0 1-1 0,6 1 55 0,-6-2 13 0,-3 0 0 0,-3 3 0 15,-3 0 0 1,3 0 0-16,0-1 12 0,-6 4-12 0,-3-4 66 0,6 4 6 0,3 2 2 0,-3-3 0 16,-3 0-98-16,0 6-20 0,6-3-4 0,0 0-1 15,-3 5 49-15,0 3 0 0,-9 3 0 0,9-3 0 16,6 5 0-16,-6-2 0 0,-3 2-10 0,6 3 10 15,3-3 0-15,0 3-8 0,-3-3 8 0,-3 3 0 16,3 0 0-16,3-3 0 0,6-2 0 0,-3 2-8 16,-3 0 47-16,6-5 9 0,6-3 3 0,-3 1 0 15,0 1-131-15,-3-1-25 0,-1-6-6 0,4 0-1 16,3 0 8-16,-3 0 2 0,-12 0 0 0,12-6 0 16,3-1-11-16,-6 1-3 0,-3 1 0 0,0 2 0 15,-3-2 36-15,3 5 8 0,0-3 0 0,-6 3 1 0,0 0 71 0,0 0 24 16,9 0 0-16,-9 0 0 0,0 0 39 0,3 8 7 15,3-2 2-15,-1 2 0 0,4-6-10 0,-6 3-2 16,-6 3 0-16,3 0 0 0,3-5 11 0,-3-3 1 16,0 0 1-16,0 0 0 0,0 0 12 0,0 0 3 0,0 0 0 15,0 0 0-15,-3 5 8 0,3-5 1 0,0 0 1 0,-3-2 0 16,-3-4-51-16,4 1-11 0,2-3-1 0,2 0-1 16,-4 3 24-16,2-3 5 0,2 0 1 0,1 0 0 15,3-3-10-15,0 1-2 0,-6-1 0 0,6 3 0 16,3-2-6-16,-3 2-2 0,0-3 0 0,3 3 0 15,-3 3-35-15,0-3-9 0,0 3 0 0,0 2 0 16,0-2 0-16,3 2 0 16,3-2 0-16,0 2 0 15,0 1-43-15,-4-1-10 0,7-2-3 0,0 5-784 0,6-3-156 0</inkml:trace>
  <inkml:trace contextRef="#ctx0" brushRef="#br0" timeOffset="43063.7644">18376 6260 1468 0,'0'0'32'0,"0"0"8"0,-6-5 0 0,6 5 1 0,0 0-33 0,0 0-8 16,0 0 0-16,-3 5 0 0,0 0 48 0,0 3 8 0,0 3 2 0,3 2 0 15,-3 3-6-15,0 2 0 16,0 4-1-16,3 1 0 0,0-1 3 0,-3 12 1 15,-3 0 0-15,3-2 0 0,1 0-15 0,-1-3-2 0,0-3-1 0,-3 1 0 16,3-1-19-16,-3-4-4 0,3 1-1 0,0-1 0 16,-3-1-13-16,3-3 8 0,0-5-8 0,0 1 0 15,3 2 0-15,0-6 0 0,0 1-11 0,0-3 11 32,0-8-54-32,0 0-3 0,0 0-1 0,0 0 0 15,0 0-149-15,12 0-29 0,-3-8-7 0</inkml:trace>
  <inkml:trace contextRef="#ctx0" brushRef="#br0" timeOffset="43407.5523">18436 6355 1231 0,'0'0'27'0,"0"0"5"0,-3 6 2 0,-6 2 1 0,6 2-35 0,-3-2 0 0,0 3 0 0,3 5 0 15,-3-1 54-15,6 4 4 0,-3 2 1 0,0 0 0 16,3 3-31-16,-3-3-7 0,3 0-1 0,3 1 0 15,-3 1 0-15,6 1-1 0,-3-3 0 0,3-2 0 0,0-1 0 0,0-2 0 16,3 0 0-16,3 0 0 0,-3-5-7 0,0-3 0 16,-1-3-1-16,4 0 0 0,-3-2 21 0,3-3 4 15,0 0 0-15,-3-6 1 0,3 1 35 0,-3 0 6 16,0-6 2-16,3 3 0 0,0-5-28 0,-3 0-6 16,-1-3-1-16,1-2 0 0,0 2 9 0,-6-3 2 15,-3-2 0-15,0 2 0 0,-3 1 3 0,-3-1 1 16,0 1 0-16,-5-1 0 0,-1 1-20 0,0-1-3 0,-3 1-1 15,-3 2 0-15,3 3-10 0,-3-1-2 0,3 1-1 0,0 5 0 16,1 3-23-16,2 0 0 0,0 5-10 0,0 0 10 31,0-3-40-31,0 6 0 0,3 2-1 0,0 3-789 0,3 0-158 16</inkml:trace>
  <inkml:trace contextRef="#ctx0" brushRef="#br0" timeOffset="44135.3727">18906 6556 1155 0,'0'0'25'0,"0"0"6"0,0 0 1 0,0 0 0 0,0 0-32 0,0 0 0 0,0 0 0 0,0 0 0 15,0 0 72-15,0 0 8 0,-3-2 2 0,3 2 0 16,0 0 9-16,0 0 1 0,-3-6 1 0,0 4 0 16,-3-3-27-16,3 5-6 0,-3-3 0 0,6 3-1 15,-6 0-10-15,0 0-1 0,0 3-1 0,-3-3 0 16,3 5-11-16,-2-3-1 0,2 4-1 0,0 2 0 0,-3-3-18 0,6 0-3 0,-3 3-1 0,0 0 0 16,-3 0-12-16,3 0 0 0,3 0 8 0,0 0-8 15,3 2 0-15,-3-2 0 0,3 0 0 0,3 0 0 16,0-2 0-16,0 4 0 0,3-2-8 0,3-3 8 15,0 3 0-15,-3 0-8 0,3-2 8 0,0 1 0 16,-1 1 0-16,4 3 0 0,-3-6 0 0,0 3 0 16,0 0 0-16,0-3 0 0,-3 3 0 0,0 0 0 15,0-2 0-15,0 2 0 0,0-3 0 0,-3 3 0 16,-3 0 0-16,-3-3 0 0,3 3 10 0,-3 0-2 16,-3 0 26-16,0 0 6 0,3 0 0 0,-6 0 1 15,0 0-17-15,0-3-3 0,0 0-1 0,-3 0 0 16,0-2 17-16,1 2 3 0,-1 1 1 0,0-4 0 15,-3-2-41-15,3-2 0 0,0-1 0 0,3 0 0 16,-3 3-12-16,3-5-4 0,0 2 0 0,3-2-774 16,3-3-154-16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9:00:09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7193 11991 950 0,'0'0'20'0,"0"0"5"0,0 0 1 0,-6-3 2 0,-6 1-28 0,3-1 0 0,1 0 0 0,-4-2 0 15,3 2 43-15,-3 1 3 0,0 2 1 0,0-3 0 16,0 3-7-16,0 0-2 0,-3 0 0 0,3 3 0 16,3-3 4-16,-5 5 1 0,-1-2 0 0,0 2 0 15,0 3-19-15,0 0-3 0,0 0-1 0,-6 0 0 16,0 2-7-16,4 1-1 0,-1 2-1 0,0 0 0 16,0 1 6-16,3 4 2 0,0 1 0 0,3-1 0 15,3 1-11-15,-2 2-8 0,-4 0 9 0,6 3-9 16,3 2 0-16,-3 1 0 0,3-1 0 0,0 1-10 15,3 2 10-15,3-3-8 0,-3 3 8 0,3 0-8 16,0 1 8-16,6-1-12 0,6 0 12 0,0 2-12 0,0 1 12 0,3 0 0 16,5 5 0-16,1-5-8 0,3 2 8 0,0-2 0 15,0 0-9-15,-1-6 9 0,7 1 0 0,0-1 0 16,-3-2-9-16,5 2 9 0,1-5 0 0,0 1 0 0,0-1-8 0,2 0 8 16,-2-5 0-16,3 0 0 0,3 0 0 0,-4-3 0 15,1-3 0-15,0 4 0 0,2-6-8 0,1-3 8 16,0-2 8-16,0-1 4 0,2-2 2 0,1 0 0 15,3-2-24-15,-7-1-5 0,-2-5-1 0,3 0 0 16,-4-3 16-16,1 1 0 0,-3-1 0 0,-3 1 0 16,-1-4 15-1,1-1 5-15,-3-1 2 0,-3-3 0 0,-3 1 13 16,-4 2 2-16,4-5 1 0,-3-3 0 0,-6 0-10 0,3 0-1 16,-3-5-1-16,-6 3 0 0,3-3-5 0,-6-3-1 15,-9 0 0-15,3-2 0 0,3-3-1 0,-9 0-1 16,-3 2 0-16,-3-2 0 0,0 0 18 0,-3 3 3 15,0-3 1-15,-5 0 0 0,2 0 2 0,-3-1 1 16,0 1 0-16,-3 3 0 0,1-3-21 0,-4 5-4 16,3 1-1-16,-3 1 0 0,-3-1-6 0,4 4-2 0,-4 3 0 0,0 1 0 15,3-1-9-15,1 5 0 0,-1 1 9 0,0 2-9 16,3 0 16-16,1 5-2 0,-4-2 0 0,0 8 0 16,3-3 5-16,-2 5 1 0,2 3 0 0,-6 3 0 15,-3 0-2-15,4 2 0 0,2 0 0 16,0 3 0-16,0 3-2 0,0 2-1 15,7 0 0-15,-4 0 0 0,0 1-15 0,3 1 0 0,-3 1 8 0,7 3-8 32,-1-1-19-32,0 1-6 0,0 2-2 0,3 0-729 0,3-2-145 0</inkml:trace>
  <inkml:trace contextRef="#ctx0" brushRef="#br0" timeOffset="1382.817">6625 12073 1623 0,'0'0'36'0,"0"0"7"0,0 0 1 0,-6 3 2 0,-3-6-37 0,6 3-9 0,-6 0 0 0,3-3 0 16,-3-2 17-16,0 0 2 0,-3-1 0 0,3-2 0 15,-3-2-6-15,-3 2-1 0,4-5 0 0,-7 2 0 16,3 1 22-16,-3-6 4 0,-3 0 1 0,-6 0 0 16,1-3-7-16,-4 1-2 0,0-1 0 0,0 1 0 15,-2-1-12-15,-1-2-2 16,0 0-1-16,3 2 0 0,-2 1 12 0,-1-1 2 0,0 1 1 0,-3 2 0 16,4-2-2-16,-7 2-1 0,0 0 0 0,0 0 0 0,-2 0-10 15,2 3-1-15,0-3-1 0,1 3 0 0,-1-1-15 16,-3 1 8-16,1 0-8 0,-4 0 0 15,-3 0 0-15,1 2 0 0,-1-2 0 0,1 2 0 0,-1-2 0 0,0 0-8 16,1-1 8-16,-1 4-10 0,0-1 10 0,1 1-10 16,-7-1 10-16,4 1-10 0,2 2 10 0,0 0 0 15,1 2 0-15,-1 4-8 0,0-4 8 0,1 6 0 16,-1-2 0-16,1 2 0 0,2 2 0 0,0 1 8 16,1 2-8-16,2 1 0 0,-3-1 0 0,4 3 0 15,-4 0 0-15,6 0 8 0,-2 0-8 0,-1 2 11 16,0 1-11-16,4-1 12 0,-4 4-4 0,3-1-8 15,4 0 12-15,2 3-4 0,3 0-8 0,0 0 0 0,1 0 9 16,2 2-9-16,-3 1 8 0,0-1-8 0,3 3 8 0,1 1-8 16,-1-1 0-16,0 0 0 0,0-3 0 0,-3 4 8 15,4-4-8-15,-1 3 0 0,3-2 0 0,0-3 0 16,3 0 0-16,-5-1 0 0,2-1 0 0,0-1 8 16,0-3 0-16,0-2 1 0,-2 0 0 0,2-2 0 15,-3-1-1-15,0-2 0 0,0-3 0 0,-2-3 0 16,2 3-8-16,-9-5 0 0,6-1 0 0,-2-2 0 15,-1 0-13-15,0-2-5 0,3-3-1 0,-2-1 0 16,5-1-21-16,-9-4-5 16,0 0-1-16,7 1 0 0,-10-1-122 0,6 1-25 15,-2-1-5-15</inkml:trace>
  <inkml:trace contextRef="#ctx0" brushRef="#br0" timeOffset="5913.0401">514 11689 1328 0,'0'0'37'0,"0"0"10"0,0 0-38 0,0 0-9 0,0 0 0 0,0 0 0 16,0 0 41-16,-3 0 7 0,-3 0 0 0,3 0 1 16,3 0-11-16,0 0-2 0,0 0-1 0,0-2 0 15,-6-1-23-15,6 3-4 0,0 0 0 0,0 0-8 16,0 0 22-16,0 0-2 0,15 5-1 0,-3 1 0 15,-3 2 0-15,0-3 0 0,3 8 0 0,-1-2 0 16,1 2 4-16,-3 0 1 0,3-2 0 0,-3-1 0 16,0-2-5-16,0-3-1 0,0 3 0 0,0-2 0 15,-9-1 5-15,0-5 1 0,6 3 0 0,-6-3 0 16,0 0 6-16,0 0 2 0,0 0 0 0,0 0 0 16,0 0 6-16,0 0 2 0,-3-8 0 0,0-3 0 15,3 3-5-15,-9-5-1 0,0 2 0 0,3-2 0 16,0-3-14-16,-3 3-2 0,-3-3-1 0,3 0 0 15,0 0-7-15,0-2-2 0,0 2 0 0,1 0 0 16,2 3-8-16,-3-3 8 0,3 3-8 0,3-3 8 0,-6 5-8 0,6-2 0 16,3 3 0-16,0-1 0 0,0-2 0 0,0 2-11 15,0 1 11-15,6 2-8 0,0 0 8 0,-6-3 0 16,3 3 0-16,3 0 0 0,3-2-8 16,-9 4 8-16,6 1-8 0,-6 5 8 0,0 0-10 0,8-8 10 15,1 3-12-15,-9 5 12 0,9-5-12 0,-9 5 4 16,0 0 8-16,9 2-13 0,-6-2 13 0,-3 0 0 15,6 5 0-15,6 1 0 0,-9 2-10 0,3 0 1 0,0 0 0 16,3 2 0-16,-3 1 9 0,3 2-13 0,-6 0 5 0,6 3 8 16,0 0-8-16,-3-3 8 0,3 3 0 0,5 0 0 15,-8-5 0-15,9 2-11 0,-9-3 11 0,3 1-8 16,0-3 8-16,0 0 0 0,3-3 0 0,-3 0-8 0,0-5 8 0,-9 0 0 16,0 0 0-16,9 0 0 0,0-8 0 15,-3 3 0-15,0-3 0 0,-3 0 0 0,2-2 0 0,-5-1 9 16,0-2-1-16,0 2-8 0,0-2 18 0,-5 2-3 15,2-2-1-15,-6 3 0 0,6-1 2 0,-3 1 1 16,3 2 0-16,-6 0 0 0,0 0-5 0,0 2-2 16,0 1 0-16,3 0 0 0,-3 2-10 0,3 1 10 0,3-1-10 15,-6 0 10-15,6 1-24 0,-6-1-5 0,3 3-1 0,0-3 0 32,6-2-132-32,-9 0-26 0,9-1-6 0</inkml:trace>
  <inkml:trace contextRef="#ctx0" brushRef="#br0" timeOffset="6194.3206">532 10856 1153 0,'3'37'32'0,"-3"-32"8"15,0-5-32-15,0 0-8 0,0 0 0 0,6 8 0 16,0 0 40-16,8 0 5 0,-8 5 2 0,3 0 0 15,0 3 4-15,3-2 1 0,3 4 0 0,-3 1 0 16,0-1-6-16,6 1-1 0,-3 4 0 0,-1-1 0 0,-5-1-16 0,12 3-3 16,-6 2-1-16,3-2 0 0,0 0-17 0,-6-3-8 15,-3 0 8-15,3 3-8 0,5-6 8 0,-5 1-8 16,-3-1 0-16,-6 1 8 0,3-6-8 0,6 0-16 16,-3 1 4-16,-9-4 1 15,3 1-43-15,0-3-9 0,3 0-1 0,-6 0-630 16</inkml:trace>
  <inkml:trace contextRef="#ctx0" brushRef="#br0" timeOffset="6710.0129">683 11316 1105 0,'0'-29'24'0,"0"19"4"0,0 10 2 0,0 0 2 0,3-6-32 0,3 1 0 0,-6 5 0 0,0-5 0 16,6-1 55-16,0 4 4 0,-3-4 1 0,3-1 0 15,0-1-27-15,0 0-5 0,3-3 0 0,0 0-1 16,-9 1-11-16,3-1-1 0,6 3-1 0,0-2 0 16,3-1-14-16,-9 3 0 0,6-2 0 0,-3 2 0 15,0 0 16-15,3 0 1 0,-4 0 0 0,-2 3 0 16,6-1-4-16,-6 4-1 0,3-4 0 0,-6 4 0 16,0 2 0-16,0 0 0 0,0 0 0 0,0 0 0 15,0 0 6-15,0 0 1 0,3 5 0 0,3 3 0 16,6 0 5-16,-12 0 0 0,9 0 1 0,-6 2 0 15,6 4-9-15,-6-4-1 0,3 3-1 0,0 1 0 16,0-1-14-16,3 0 0 0,-6 0 8 0,3 1-8 0,6-4 0 16,-4 1 0-16,-5-1 0 0,-3-10 0 0,0 0 0 0,9 6 0 15,0-1 0-15,0 0 0 0,-6-2 0 0,-3-3 0 16,0 0 0-16,9-3 0 0,0-2 0 0,-9 0 0 16,3-3 11-16,-3 0-11 0,0 0 21 15,0-3-2-15,0-2-1 0,-3 2 0 0,3 1-2 0,-6-3 0 16,3-1 0-16,-9 4 0 0,6-1-6 0,3 1-2 15,-6 2 0-15,3 0 0 0,0 2 0 0,-2 1-8 16,2 3 12-16,6 2-4 0,0 0 4 0,-3-3 0 16,0 0 0-16,3 3 0 0,0 0-12 0,0 0 0 0,0 0 0 15,0 0 8-15,6 8-8 0,0-3 0 0,2 1 0 0,-2 2 0 16,3-3-11-16,6 0 3 0,-3-2 0 0,-3 2 0 16,-3 0 8-16,3-2-12 0,6 0 12 0,-9-3-12 31,3 0-28-31,-3-3-5 0,3 0-2 0,-3-4 0 15,0 1-49-15,2-2-9 0,-8 0-3 0,0-2 0 0</inkml:trace>
  <inkml:trace contextRef="#ctx0" brushRef="#br0" timeOffset="6968.8866">770 10581 992 0,'6'21'28'0,"-3"-13"7"0,6 0-35 0,-3 0 0 0,6 5 0 0,-4 0 0 16,7 3 77-16,-3 0 9 0,-3 2 2 0,6-2 0 15,0 3-21-15,-3-1-4 0,3 1-1 0,-3 2 0 16,0 3-20-16,-1-3-4 0,4-2-1 0,-6 2 0 16,3-3-21-16,-3 3-4 0,0-2 0 0,3-1-1 15,-3-2-11-15,-3 0 0 0,3-3 0 0,-3 1 8 16,0-1-23-16,0-3-5 0,3 1 0 0,-6-6-1 15,2 3-39-15,-5 0-8 0,3-3-2 16,-3-5-362-16,0 0-73 0</inkml:trace>
  <inkml:trace contextRef="#ctx0" brushRef="#br0" timeOffset="7211.689">978 10901 936 0,'0'29'26'0,"0"-29"7"0,0-13-33 0,0 2 0 0,0 3 0 0,0 0 0 16,-6 0 96-16,12 0 13 0,-6 0 3 0,3 1 0 15,-3-1-32-15,6 2-5 0,-3-2-2 0,3 3 0 16,0-3-25-16,0 3-6 0,3 0-1 0,-3-1 0 16,0 4-20-16,-6 2-4 0,9 0-1 0,0 2 0 15,6 1-4-15,-7 0-2 0,4 2 0 0,-3 0 0 16,0 0 5-16,0 3 1 0,0 3 0 0,-3-3 0 16,0-3 0-16,3 3 0 0,-3 3 0 0,-3-3 0 15,3 0-8-15,0-3-8 0,-6-5 11 0,0 0-11 16,0 5 0-16,3 0-16 0,-3-5 2 0,0 0-554 15,0 0-112-15</inkml:trace>
  <inkml:trace contextRef="#ctx0" brushRef="#br0" timeOffset="7798.8732">1181 10729 1418 0,'-6'-13'31'0,"6"13"6"0,0 0 2 0,0 0 1 0,0 0-32 0,0 0-8 16,0 0 0-16,-6-3 0 0,6 3 80 0,-9-3 13 15,0 3 3-15,9 0 1 0,0 0-33 0,0 0-6 16,-6 6-2-16,3 2 0 0,0-3-20 0,3 3-5 16,0 0-1-16,3 2 0 0,-3 4-13 0,3-1-2 0,0-3-1 0,3-2 0 15,0 3-14-15,3-1 0 0,-6 1 0 0,6-3 0 16,0-5 0-16,-7 2 8 0,1 3-8 0,3-5 12 16,3-1-12-16,-6-2 11 0,6 3-11 0,0-6 10 15,-6 1 2-15,-3 2 1 0,0 0 0 0,6-3 0 16,0-5-1-16,-6 0-1 0,3 0 0 0,-3 0 0 15,3 0 1-15,-3 0 1 0,-3-2 0 0,3-1 0 16,0 0 1-16,0-2 0 0,-6 3 0 0,3-1 0 16,3 1-14-16,0 2 8 0,-6 0-8 0,6 2 0 15,-3-2 8-15,3 8-8 0,0 0 0 0,0-5 0 16,0 5 10-16,0-5-10 0,0 5 10 0,9-3-10 16,0 3 0-16,-9 0 0 0,0 0 0 0,12 3 0 15,-3-1 0-15,3 1 0 0,-9 0 0 0,-3-3 0 16,0 0 0-16,12 2 0 0,3 4 0 0,-15-6 0 15,0 0 0-15,3 2 0 0,5 1 0 0,1 0 0 16,0-3 8-16,-9 0 3 0,0 0 0 0,3 0 0 16,3-3-11-16,-6 3 0 0,0-8 9 0,3 0-9 0,0-2 9 0,-6-1-9 15,0-2 12-15,3-3-12 0,0 3 8 0,0-3-8 16,-3 3 0-16,-3-3 0 0,0 2 0 0,6 4 0 16,-3-1 0-16,3 3 0 0,-6 0 0 0,6 3 0 15,-3 0 0-15,6-1-9 0,3 4 9 0,-6 2-10 16,0 0 10-16,9 0-10 0,-6-3 10 0,-3 3 0 15,0 0 0-15,12 3 0 0,0-1 0 0,3 1 0 16,-6 0 0-16,-9-3 0 0,0 0-10 0,15 2 10 0,-3 1-12 16,-3 0 12-1,0-3 0-15,2 2 0 0,-2-2 0 0,-3 0 9 16,0 0-25-16,-6 0-4 0,9-5-2 0,0 2-679 16,-3 1-136-16</inkml:trace>
  <inkml:trace contextRef="#ctx0" brushRef="#br0" timeOffset="8616.136">1788 9951 798 0,'-6'32'22'0,"6"-32"6"0,6-11-28 0,-6 1 0 0,-6 4 0 0,3 4 0 16,0-4 72-16,3 6 9 0,-3-2 2 0,-3-4 0 16,6 6 20-16,-6-5 4 0,3 0 1 0,3 5 0 15,0 0-16-15,-6-3-4 0,0 3 0 0,6 0 0 16,0 0-16-16,-6 0-4 0,-3 3-1 0,0-3 0 16,3 0-31-16,-3 2-5 0,3 4-2 0,1-1 0 15,5 0-7-15,-9 3-2 0,3 0 0 0,0 3 0 16,6-1-5-16,0 4-2 0,0-1 0 0,0 0 0 15,3 3-13-15,6 0 0 0,-6 0 0 0,5 0-10 16,4-1 10-16,0-1-8 0,-3-1 8 0,6-3-8 16,-3 1 8-16,3-6 0 0,0 1-9 0,-6-1 9 15,6-5-9-15,-6 0 9 0,-9 0-12 0,0 0 12 16,11-5 0-16,-2-1 0 0,-3-2 0 0,0 0 0 0,0-2 8 16,-6-3 3-16,0-3 0 0,0 3 0 15,-9-6-3-15,6 6-8 0,-3-3 12 0,3 0-4 0,3 0-8 16,-12 3 0-16,4 2 0 0,8 1 8 0,-6-1-8 0,3 3 0 15,-3 3 0-15,3 2 8 0,0 1-8 0,3 2 0 16,0 0 9-16,-3 2-9 0,3 1 0 0,0-3 0 16,3 5-12-16,3 3 4 0,0-2 8 0,-3 1-13 15,3 1 5-15,2 0 8 0,4-2-15 0,-6-1 5 16,3-2 1-16,0-1 0 16,0 1-19-16,-3-1-4 0,0-2-1 0,3-2 0 15,-3 2-10-15,-3-5-1 0,0-1-1 0,3-2 0 16,-3 0-3-16,-3-2-1 0,0-3 0 0,0-3 0 15,-3 2-23-15,-3-1-4 0,3 1 0 0,0-2-1 16,-3-2-48-16,3 2-10 0,-9-2-1 0,6-4-376 0</inkml:trace>
  <inkml:trace contextRef="#ctx0" brushRef="#br0" timeOffset="8970.6001">1728 9533 950 0,'-9'-50'20'0,"0"31"5"0,-5 1 1 0,5 2 2 16,-6-3-28-16,9 6 0 0,-9-3 0 0,3 6 0 0,3 4 75 0,3 1 9 0,3 0 3 0,3 5 0 15,-3-3-32-15,0 6-7 0,6-1 0 0,0 6-1 16,0 3 1-16,3 5 1 0,9 0 0 0,-3 5 0 15,3 0-21-15,0 3-4 0,-4 0 0 0,1 2-1 16,6 0 0-16,0 1 0 16,3-3 0-16,-9 2 0 0,3-2 2 0,0 0 1 15,0-3 0-15,-1-2 0 0,-5-1-8 0,6-5-2 0,-6 0 0 16,3-2 0-16,-6 2-1 0,0-5-1 0,0-2 0 0,3-4 0 16,-6-2 2-16,3 3 1 0,-3-1 0 0,-3-2 0 15,0 0-5-15,3-5 0 0,0-5-1 0,-3 4 0 16,0-4-11-16,3-1 12 0,0-2-12 0,-3 2 12 15,0 3-12-15,6 0 0 0,-6-2 0 0,3 2 0 16,3 3 0-16,-6 5 0 0,5-3 0 0,1-2 0 16,3 2 0-16,-6 3 0 0,3 0-9 0,0 3 9 15,0-3 0-15,-6 0 0 0,6 8-8 0,0-3 8 16,3 3 0-16,-6 2 16 0,3-2-4 0,-6 6 0 16,3-1 5-16,0 0 1 0,0-2 0 0,-3 2 0 0,3 0 2 15,-3 0 0-15,-3-2 0 0,3 0 0 16,-3-4-12-16,3 1-8 0,-3 3 9 0,0-6-9 15,3-5-33-15,0 0-13 0,0 0-2 0,0 0-597 16,0 0-119-16</inkml:trace>
  <inkml:trace contextRef="#ctx0" brushRef="#br0" timeOffset="9733.7227">2020 9554 1274 0,'0'-24'28'0,"0"16"5"0,0 0 2 0,-6 3 1 0,6 5-28 0,0 0-8 16,-3-3 0-16,3 1 0 0,0 2 84 0,0 0 15 15,-9 0 3-15,9 0 1 0,0 0-23 0,0 0-5 16,0 0-1-16,0 0 0 0,0 0-31 0,-6 13-7 16,6 0 0-16,-3 1-1 0,6-4-13 0,-3 3-2 15,3 1-1-15,3-1 0 0,0-3-11 0,-3 4-8 16,3-4 12-16,0 1-12 0,0-3 0 0,3-3 0 16,0 0 0-16,-3 3 0 0,0-2 0 0,3-4 0 15,-3-2 0-15,-4 0 0 0,1-2 12 0,-3 2-12 0,9-6 12 16,-6-2-12-16,-3 6 20 0,0-4-4 15,0 1 0-15,0 0 0 0,3-1 12 0,-3-1 1 16,-6-1 1-16,6 2 0 0,-6-2-10 0,3 0-1 0,0-2-1 0,1 2 0 16,-4 3-10-16,6-1-8 0,-6 1 12 0,3-3-12 15,3 5 0-15,0 1 0 0,-6-6 0 0,3 0 0 16,0 0-9-16,3 0-3 0,3 0 0 0,-3 3 0 31,0-6-16-31,3 3-4 0,-3 3-1 0,6 0 0 16,-6-1 0-16,3 1 0 0,3-3 0 0,-6 0 0 0,0 8 8 0,3-5 1 0,-3 5 1 0,0 0 0 15,0 0 2-15,0 0 0 0,0 0 0 0,0 0 0 16,0 0 10-16,0 0 3 0,8 5 0 0,1 1 0 16,-9 2 8-16,6-1 8 0,0 1-8 0,3-2 11 15,-9-6-1-15,0 8 0 0,9-3 0 0,-9-5 0 16,0 0-10-16,6 8 0 0,3-6 0 0,-9-2 0 16,0 0 0-16,12 3 0 0,-3-3 0 0,0-3 0 15,0 1 0-15,-9 2-11 0,0 0 3 0,9-5 0 16,0-1-4-16,-3 1 0 0,-3 0 0 0,0-3 0 15,5-3-24-15,-8 3-4 0,0-2-2 0,0-1 0 16,0 0-54-16,0-2-12 0,-6 0-1 0</inkml:trace>
  <inkml:trace contextRef="#ctx0" brushRef="#br0" timeOffset="9899.1376">2020 8998 918 0,'0'8'26'0,"0"-8"6"0,0 0-32 0,0 0 0 0,0 0 0 0,0 6 0 16,0 2 100-16,6 0 13 0,0 0 3 0,3 5 1 15,-3 3-37-15,9 0-7 0,-3 2-1 0,5 1-1 16,4 2-19-16,-6 0-3 0,0 0-1 0,0 0 0 16,6-5-24-16,-6 3-6 0,-1-1-1 0,1 1 0 15,6-6-17-15,-9 3-12 0,0-3 1 0,-3 0-515 16,3-2-103-16</inkml:trace>
  <inkml:trace contextRef="#ctx0" brushRef="#br0" timeOffset="10086.4812">2106 9282 1746 0,'0'0'38'0,"0"0"8"0,6-8 2 0,-6 2 1 0,0-4-39 0,0-1-10 16,3 1 0-16,3-4 0 0,-6-1 80 0,6-1 15 0,3-3 2 0,-3 1 1 16,3-1-54-16,3 1-12 15,-9-1-1-15,3 6-1 0,0-3-39 0,3 3-8 16,-3-1-2-16,0 1-623 0,0 3-125 0</inkml:trace>
  <inkml:trace contextRef="#ctx0" brushRef="#br0" timeOffset="10943.188">1270 11607 1249 0,'12'-16'27'0,"-12"16"5"0,0-5 2 0,0 5 2 0,0 0-28 0,0 0-8 0,0 0 0 0,-6 0 0 16,3-3 95-16,3 3 17 0,0 0 4 0,-3 0 1 16,3 0 24-16,0 0 5 0,0 0 1 0,0 0 0 15,0 0-137-15,0-7-27 0,3-1-6 0,6-3-1 0,0 3 36 0,-9-3 6 16,6-2 2-16,0 3 0 0,3-1-6 0,-4 1-1 15,4-4 0-15,0 1 0 0,0 2-13 0,3 1 11 16,-3-3-11-16,-3 5 10 0,-6 8-10 0,12-11 0 16,0 3 0-16,-3 0 8 15,0 3-8-15,-9 5 0 0,9 0 0 16,3-3 0-16,-9 6 0 0,-3-3 8 0,8 5-8 0,1 3 8 0,0 3 4 16,-6-1 0-16,0 4 0 0,3-1 0 0,-3 5-12 0,3 1 10 15,-3-1-10-15,3 1 10 0,-6 2-10 0,6 0 0 16,0 0 0-16,-6 1 8 0,3-1-8 0,3-3 0 15,-3 3 9-15,3-5-9 0,-3-5 8 0,0-3-8 16,3 0 10-16,3-3-10 0,-9 0 9 0,0-5-9 16,6 0 8-16,0-2-8 0,3-1 13 0,-6-2-2 0,2-3-1 15,7 0 0-15,-3 0-10 0,-6-3 0 0,6 1 0 0,-6-1 0 32,3 1-23-32,3-1-6 0,-3 0-2 0,0 1 0 15,-6-3-29-15,3 5-5 0,3-3-2 0,0 3 0 16,-6 0-128-16,6 0-25 0,-6 3-6 0</inkml:trace>
  <inkml:trace contextRef="#ctx0" brushRef="#br0" timeOffset="11130.7212">1413 11679 1789 0,'0'0'39'0,"0"0"8"0,0-8 1 0,-6 0 4 0,6 3-42 0,6-3-10 0,-6 0 0 0,0 0 0 15,0 0 54-15,3-3 9 0,0 1 1 0,0-1 1 16,3 0-27-16,0 1-6 0,3-1 0 0,-7 1-1 16,7-4-31-16,0 4-10 0,-3-3 0 0,9-1-617 15,-6-1-123-15</inkml:trace>
  <inkml:trace contextRef="#ctx0" brushRef="#br0" timeOffset="11408.3196">1669 11335 1378 0,'12'-32'30'0,"-6"24"6"0,-6 8 2 0,0 0 2 0,0 0-32 0,9-11-8 0,-9-2 0 0,2 5 0 15,7 0 74-15,-9 8 14 0,3-13 2 0,3 3 1 16,3-4-39-16,-3 4-7 0,0-1-1 0,3 1-1 16,-3 2-35-16,0 0-8 0,3 0 0 0,-9-3 0 15,6 1-19 1,0-1-5-16,3 0-2 0,-6 1-510 16,3-1-101-16</inkml:trace>
  <inkml:trace contextRef="#ctx0" brushRef="#br0" timeOffset="12030.8593">1889 10898 1555 0,'0'-10'34'0,"0"2"7"0,0 2 2 0,0 6 1 0,0 0-36 0,-9-2-8 0,3-1 0 0,0 3 0 16,6 0 75-16,-6 0 13 0,3 3 2 15,-6-1 1-15,3 4-13 0,0-1-2 16,6 3-1-16,-9-3 0 0,6 3-39 0,1 3-7 0,4 2-1 0,-2 0-1 15,6 0-27-15,-6 3 0 0,6-2 0 0,0-1 0 16,0 3 0-16,3-1 0 0,-6-4 0 0,6 0 0 16,-3-1 0-16,6 1 0 0,-6-3 0 0,0-3 0 15,3-2 0-15,0-1 0 0,-3 1 0 0,-6-3 0 16,0 0 0-16,9-5 0 0,0-1 0 0,-3 1 0 16,-3 0 0-16,-1 0 0 0,-2-3 0 0,0 0 0 15,0 0 11-15,0 0-3 0,-2-5-8 0,-1 2 12 16,0 3-4-16,0 0-8 0,0 0 11 0,-3-2-11 15,3 2 8-15,0 2-8 0,0-2 0 0,-3 6 0 16,6-1 0-16,0 3 0 0,0 0 0 0,0 0 0 16,0 0 0-16,0 0 0 15,0 0 0-15,0 0 0 0,3 5 0 0,0 3 0 16,0 0-9-16,3-2 9 0,0 2 0 0,0-3-8 16,0 0 8-16,2 0 0 0,1 1 0 0,-3-4 0 0,0-2 0 15,3 0-8-15,-3 0 8 0,0 0 0 0,3-2 0 16,-9 2-8-16,0 0 8 0,3-6 0 0,3 1 0 0,-6 0-8 15,3-3 8-15,0 3 0 0,0-1 0 0,-3 4-8 16,-3-4 8-16,3-2 0 0,-3 0 0 0,0-2 0 16,3 5 0-16,-6-3 8 0,3-3-8 15,3 3 0-15,-6 0 0 0,3 0 8 0,-3 0-8 0,3-2 0 16,0 4 0-16,-3-1 0 0,0-4 0 0,3 3 0 16,-3 3 0-16,0-1 0 0,3 1 0 0,3 5 8 15,0-5-8-15,0 5 0 0,0 0 0 0,0 0 0 16,0 0 0-16,0 0 0 0,9 0 0 0,-3 2 0 15,3-2 0-15,0 6 0 0,-3-6 10 0,6 2-10 16,0-2 0-16,0 3 0 0,-3-3 0 0,3 3 0 16,3-3 0-16,-7-3 0 0,4 0 0 0,-9 1-10 15,6-1-18-15,0 0-3 0,0 1-1 0,-3-1 0 16,-6 3-28-16,0 0-7 0,6-2-1 0,3-1-530 16,0 0-106-16</inkml:trace>
  <inkml:trace contextRef="#ctx0" brushRef="#br0" timeOffset="12265.2458">1996 10689 1436 0,'0'0'32'0,"0"8"6"0,3-3 2 0,0 3 0 0,0 3-32 0,3 0-8 0,-3 2 0 0,3 0 0 16,0 3 84-16,-3 0 16 0,9 0 4 0,-9 2 0 15,3 1-47-15,6-1-9 0,-3-2-1 0,-1 0-1 16,4-3-31-16,-3 3-7 0,-3-5 0 0,3-1-8 16,3-2-13-16,3 0-10 0,-9 0-1 0,0-5-554 15,3 2-110-15</inkml:trace>
  <inkml:trace contextRef="#ctx0" brushRef="#br0" timeOffset="12499.6462">2157 10612 1321 0,'0'0'37'0,"0"3"9"0,0 0-37 0,6 5-9 0,-3-6 0 0,-3-2 0 15,6 8 83-15,3 0 14 0,3 0 3 0,-6-3 1 16,8 3-5-16,-5 0-2 0,-3 0 0 0,3 0 0 0,3 0-54 0,-3 0-10 15,-3-3-2-15,0 1-1 0,3-1-27 0,-6 0 0 16,9 1 0-16,-12-6 0 16,0 0-136-16,3 2-27 0,-3-2-5 0</inkml:trace>
  <inkml:trace contextRef="#ctx0" brushRef="#br0" timeOffset="12836.8019">2255 10459 1659 0,'0'-26'36'0,"-3"20"8"0,3 1 2 0,0 5 1 0,0 0-38 0,-3-3-9 0,-3 1 0 0,6-1 0 16,-6 3 76-16,6 0 12 0,-3 3 4 0,-3-3 0 16,0 2-24-16,6 4-4 0,-6-1 0 0,3 0-1 15,3 3-38-15,0-3-7 0,-6 1-2 0,12 2 0 16,-6 0-16-16,0 0 0 0,3-1 0 0,3-1 0 15,-6 2-11-15,6-3 11 0,-3 0-12 0,3 1 12 16,0 1-15-16,3-1 4 0,3-1 1 0,-9-2 0 16,6 2 1-16,0-5 0 0,0 5 0 0,-9-5 0 15,9-2 9-15,3 4-12 0,-3 1 12 0,-3 0-12 16,2 2 12-16,-2-2 0 0,0 2 0 0,0 0 0 0,-3 0 8 0,3 3 0 0,-3-2 0 0,0 4 0 16,0-4 16-16,-3 1 4 0,0-1 1 0,0 2 0 15,3-3-15-15,-3 3-3 0,0-3-1 0,-3 3 0 16,0-5-89-1,3 2-17-15,-3 0-4 0</inkml:trace>
  <inkml:trace contextRef="#ctx0" brushRef="#br0" timeOffset="12977.4784">1946 10480 2306 0,'0'27'65'0,"0"-27"15"16,0 0-64-16,0 0-16 0,0 0 0 0,0 0 0 15,6 5 8-15,-4 0-8 0,4-2 9 0,-6-3-670 16,3 2-135-16</inkml:trace>
  <inkml:trace contextRef="#ctx0" brushRef="#br0" timeOffset="76400.515">12893 15089 1274 0,'0'0'28'0,"0"0"5"0,-3 5 2 0,3-5 1 0,0 0-28 0,0 0-8 0,0 0 0 0,0 0 0 15,0 0 48-15,0 0 8 0,0 0 1 0,0 0 1 16,0 0-20-16,0 0-4 0,0 0-1 0,0 0 0 16,0 0-5-16,3-7-2 0,0 1 0 0,3-2 0 15,3-2 6-15,3 2 2 0,0-3 0 0,0 1 0 16,0-1-2-16,3-2 0 0,0 2 0 0,-1-2 0 15,4 0-10-15,3 0-2 0,0-3-1 0,3 2 0 16,0-4-19-16,5 2 0 0,4 0 8 0,0 0-8 16,3 0 0-16,-1 3 0 0,4 3 0 0,0-1 0 0,-7 3 0 15,1 0 0-15,0 3 0 0,0 2 0 0,-4 1 0 0,4 2 0 16,0 0 0-16,-3 0 0 0,2 0 0 0,1 2-9 16,0 1 9-16,0 2 0 0,-4 0 0 0,1-2 0 15,0 5 0-15,-6-3 0 0,3 1 0 0,-7-4 0 16,4 4 0-16,-3-1 0 0,0-3 17 0,-3 4-1 15,3-1 0-15,-4-2 0 0,-2 2 0 0,0 0-1 16,0-2 0-16,0 2 0 0,-3-2-5 0,0 0-1 16,0-1 0-16,-3 1 0 0,-3-1-9 0,3-2 0 15,-4 0 0-15,4 0-631 0,-9 0-133 16</inkml:trace>
  <inkml:trace contextRef="#ctx0" brushRef="#br0" timeOffset="79791.8456">14709 14833 1274 0,'0'0'28'0,"0"0"5"0,0 0 2 0,0-6 1 0,0 6-28 0,0 0-8 0,0 0 0 0,0 0 0 16,0 0 0-16,0 0 9 0,0 0-9 0,0 0 10 0,0 0-10 0,0 0 0 16,3 8 0-16,0 3 0 0,0-1 0 15,0 1 13-15,0 2-3 0,0-2-1 0,0 2 10 0,0 0 1 16,0 0 1-16,3 1 0 0,-3-1 4 15,3-3 1-15,-3 1 0 0,0-3 0 0,0 0-5 0,0 0-1 16,0 0 0-16,3-3 0 0,-6-5 13 0,0 0 3 16,6 3 0-16,-6-3 0 0,0 0 4 0,5 2 0 15,1-2 1-15,-6 0 0 0,0 0 1 0,6-2 0 16,0-4 0-16,-3 1 0 0,3-3-10 0,-3 0-1 16,0 0-1-16,-3-5 0 0,3 3-7 0,0-4-2 15,0 1 0-15,-3 0 0 0,3-3-1 0,3 0-1 16,-3 0 0-16,0-2 0 0,0-1-5 0,0 3-1 15,3 0 0-15,-3 3 0 0,0 0-13 0,3 2 8 0,0 1-8 0,0 2 0 16,0 0 0-16,0 3 0 0,0-1 0 16,0 4 0-16,0-4 0 0,2 6 0 0,1-2 0 0,0 2-10 15,0 0-3-15,0 2-1 0,0-2 0 0,0 3 0 32,0 0-12-32,3-1-2 0,-3 4-1 0,0-4 0 0,0 1-15 0,0 0-4 15,-3 2 0-15,2-2 0 0,1 2-4 0,0-3-2 0,0 1 0 16,-3 0 0-16,0-1 13 0,0-2 2 0,0 0 1 15,3 0 0-15,-3 3 22 0,-6-3 4 0,0 0 0 0,6 0 1 16,0-3 11-16,-6 3 0 0,9 0 0 0,-9 0 0 16,6 0 0-16,-6 0 17 0,0 0-2 0,0 0-1 15,0 0 9-15,0 0 1 0,0 0 1 0,0 0 0 0,0 0 7 0,0 0 0 16,0 0 1-16,-6 0 0 0,-3 6-13 16,3-4-4-16,-3 4 0 0,0 2 0 0,-3 0-8 0,3-1-8 15,0 4 12-15,0 0-12 0,0 2 12 0,0 0-12 16,1 0 12-16,2 3-12 0,0 0 0 0,0 0 0 15,0-3 0-15,3 3 0 0,0 0 0 0,3-3 0 16,0 0 0-16,0 1 0 0,3-4 0 0,0-2-9 16,3 3 9-16,0-3 0 0,0-3-8 0,0 0 8 15,2 1-8-15,1-4 8 0,0-2 0 0,0 0 0 16,0-2 0-16,0-1 0 0,0-2 0 0,3 2 0 16,-3-2 0-16,0-1 0 0,0-2 0 0,0 0 0 0,0-2 9 15,0 2-9-15,-4-3 10 0,4 3-10 0,-3-2 8 0,0-1-8 16,0 1 0-16,-3 2 8 0,0 0-8 0,0 3 0 15,-3-1 0-15,0 6 8 0,0-5-8 0,0 5 0 16,0 0 0-16,0 0 8 0,0 0-8 0,0 0 0 16,0 0 0-16,0 0 0 0,0 0 0 0,0 5 0 15,0 3 0-15,0 3 0 0,-3-3-11 0,3 2 11 16,0-2 0-16,0 3 0 0,0-1 0 0,0 1 0 16,0-3 0-16,3 2-8 0,-3-2 8 0,3 0 0 15,0 0-15-15,0-2 3 0,-3-6 0 0,6 2 0 16,3 1-32-16,-3 0-5 15,-6-3-2-15,6-3 0 0,3-2-25 0,0-1-4 16,0-2-2-16,0 3 0 0,-3-6-1 0,3 4 0 16,-4-4 0-16,4 0 0 0,-3 1 31 0,0-1 5 0,0 1 2 15,0-1 0-15,-3 3 32 0,3 0 13 0,-3 0-11 0,0 3 11 16,-3 5 34-16,0 0 13 0,0 0 2 0,0 0 1 16,0 0-1-16,0 0 0 0,6 5 0 0,0-2 0 0,0 2-21 0,0 0-4 15,-3 3 0-15,0-2-1 0,-3-6-1 0,3 8 0 16,0-3 0-16,0 0 0 0,-3-5 6 0,3 8 0 15,-3-8 1-15,3 5 0 0,-3-5 3 0,0 0 0 16,0 0 0-16,0 0 0 0,0 0-8 0,0 0 0 16,6 0-1-16,0 0 0 0,0-5-3 0,0 0 0 15,-3-3 0-15,2 0 0 0,1-3-3 0,0-2-1 16,0 0 0-16,-3-3 0 0,3 3 5 0,0 0 1 16,0-1 0-16,0 1 0 0,-3 3-2 0,3-1-1 0,-3 3 0 15,0 0 0-15,3 3 10 0,-6 5 3 0,0 0 0 0,0 0 0 16,3 0-16-16,-3 0-2 0,9 0-1 0,-3 5 0 15,0 3-13-15,0-3 0 0,0 6 8 0,0-1-8 16,-3 1 0-16,3 2 0 0,-3 1 8 16,3-1-8-16,-4 0 0 0,4 0-10 0,0 0 2 0,0 1 0 31,0-4-17-31,0 1-3 0,0-1-1 0,3-2 0 0,-3-2-45 0,6 2-9 0,-3-3-1 0,3-2-480 16,0-1-95-16</inkml:trace>
  <inkml:trace contextRef="#ctx0" brushRef="#br0" timeOffset="80213.5829">15828 14838 1097 0,'0'0'31'0,"0"0"7"0,0 0-30 0,0 0-8 0,-6-5 0 0,6 5 0 15,-3-3 58-15,-3 0 10 0,0 1 3 0,3-1 0 16,-3 3-4-16,1-3-1 0,-1 3 0 0,-3 3 0 15,6-3-27-15,-3 5-6 0,0-2-1 0,0 2 0 16,0 0-6-16,0 6-2 0,0-3 0 0,0 5 0 16,3-2-9-16,0 2-3 0,0 0 0 0,0 1 0 15,0-1-12-15,3 0 0 0,0-2 0 0,3 2 0 16,0-3 0-16,0 1 0 0,0-3 0 0,3 0 0 16,-3-3 0-16,3 0 0 0,-6-5 0 0,9 3 0 15,-3 0 9-15,0-3-1 0,3 0 0 0,-3-3 0 0,0-2 13 16,2-3 3-16,-2 0 0 0,0 0 0 0,0-5 4 0,0-1 0 15,3-4 1-15,-6-1 0 0,3-2 6 0,0-3 1 16,0-2 0-16,-3-3 0 0,3 2 12 0,-3-2 4 16,-3 3 0-16,-3-1 0 15,3 4-23-15,-3-1-4 0,-3 0-1 0,0 3 0 0,0 2-13 0,0 1-3 16,3-1-8-16,-3 6 12 0,3-3-12 0,0 6 8 16,-3-1-8-16,6 3 0 0,-3 3 0 0,3 5 0 15,0 0-13-15,0 0 4 16,0 0-25-16,0 0-5 0,0 0-1 0,-3 5-655 0,0 0-131 15</inkml:trace>
  <inkml:trace contextRef="#ctx0" brushRef="#br0" timeOffset="80985.4005">16182 14838 910 0,'0'0'25'0,"0"0"7"0,0 0-32 0,0 0 0 0,0 0 0 0,0-5 0 16,0 5 63-16,0-6 5 0,0 1 2 0,0 5 0 15,-3-3-14-15,-2-2-2 0,5 5-1 0,-3-3 0 16,-3 1-6-16,3-1-2 0,-3 3 0 0,0-3 0 31,0 3-3-31,0 0-1 0,0 3 0 0,-3-3 0 16,0 3-9-16,0 2-3 0,0 0 0 0,0 1 0 0,0 2-5 0,0-1 0 16,0 4-1-16,0 0 0 0,1-1-14 0,2 3-9 15,-3 3 12-15,3-2-12 0,3 1 0 0,-3-1 0 16,6 2 0-16,0-1 0 0,0-1 0 0,3-4 0 0,0 1 0 15,0-1 0-15,0-2 0 0,3 0 0 0,3-2 0 16,0-1 0-16,-4-2 0 0,7-1 10 0,0-2-10 0,-3-2 12 16,3-1 11-16,-3-2 2 0,0-1 1 0,3-2 0 15,-6 3 10-15,3-6 1 0,-3 1 1 0,0 2 0 16,0-3-5-16,0 1-1 0,-3-3 0 0,0 2 0 16,-3-2-12-16,2 2-4 0,-2 1 0 0,3-1 0 15,-3 0-16-15,0 1 0 0,0-1 8 0,3 3-8 31,-3-2-20-31,3 2-7 0,-3 0-1 0,3 0-1 0,0 0-129 16,0 0-26-16,0 3-4 0,0-1-338 0,0 4-67 0</inkml:trace>
  <inkml:trace contextRef="#ctx0" brushRef="#br0" timeOffset="81470.0099">16293 14859 880 0,'0'0'24'0,"3"8"8"0,3 3-32 0,-4-4 0 0,4 4 0 0,-3-3 0 15,3 3 74-15,-3-3 9 0,0-1 1 0,3 1 1 0,-3-2-1 0,-3-6 0 16,0 0 0-16,0 0 0 0,0 0-10 0,0 0-2 15,3 5-1-15,-3-5 0 0,0 0-5 0,0 0-1 16,0 0 0-16,6-8 0 0,-3 0-17 0,3-2-3 16,0-1-1-16,0-2 0 0,-3-3-23 0,3 0-5 15,-3 0 0-15,3 0-1 0,-3 0-15 0,0 3 11 16,3 3-11-16,-3-1 10 0,3 3-10 0,-3 0 0 16,0 0 0-16,0 5 0 0,-3 3 0 0,0 0 0 15,0 0 0-15,6 3 0 0,0 0-12 0,0 2 12 16,-1 3-12-16,-2 0 12 0,3 3-11 0,-3-1 11 15,0 1-8-15,0-1 8 0,0 3 0 0,0-5 0 16,-3 3 0-16,6 0-8 0,-3-3 8 0,-3-1 0 16,3 1 0-16,0 0 0 0,0 0 0 0,-3-2 0 0,0-6 0 15,3 8 0-15,-3-8 0 0,3 5 0 0,-3-5 0 0,3 5 8 16,-3-5-8-16,0 0 11 0,0 0-11 0,6 5 12 16,-6-5-12-16,6 6 8 0,-6-6-8 0,0 0 8 15,6 0-8-15,0-3 0 0,-6 3 9 0,6-3-9 16,3-2 0-16,-3-3 8 0,0 0-8 0,0 3 0 15,0-6 0-15,0 3 0 0,2 0 0 0,-2-2 0 16,3-1 0-16,-3 1-10 0,0 2 10 0,0 0-10 16,0 0 10-16,0 0-12 0,-3 3 12 0,3-1-12 15,0 1 1-15,-6 5 0 0,0 0 0 0,0 0 0 16,6 0 2-16,-6 0 0 0,6 3 0 0,0 2 0 16,0 0 9-16,-3 3-8 0,3 3 8 0,-3-3-8 15,3 5 8-15,-3-2 0 0,3 2 0 0,-3 0-8 16,0 3 8-16,0-3 0 0,-1 0 8 0,1 1-8 0,0-1 0 15,3-3-8-15,-3 4 0 0,3-6-600 16,0 0-119-16</inkml:trace>
  <inkml:trace contextRef="#ctx0" brushRef="#br0" timeOffset="82371.7029">17322 14809 1224 0,'0'0'27'0,"0"0"5"0,0 0 2 0,0 8 0 0,-3 0-34 0,3 0 0 0,3 2 0 0,-3 1 0 0,-3-3 25 0,3 2-1 16,3 1-1-16,0-3 0 0,-3 2-8 0,3 1-2 16,-6-3 0-16,6 0 0 0,-3-3 15 0,3 3 4 15,-6-3 0-15,3-5 0 0,3 6 7 0,-3-6 1 16,0 0 1-16,0 0 0 0,0 0-2 0,0 0-1 16,0 0 0-16,0 0 0 0,0 0 6 0,0 0 2 15,0 0 0-15,6-6 0 0,-3-2-14 0,3 0-2 16,0-5-1-16,0 0 0 0,3-3-11 0,0 0-2 15,0-2-1-15,0-1 0 0,6 1-1 16,-6-1 0-16,0 3 0 0,3 0 0 0,-4 6-14 0,4-3 9 0,-6 2-9 0,0 0 8 16,0 6-8-16,0-3 0 0,3 3 0 15,-3 0-11-15,-6 5 11 0,6-3 0 0,0 3 0 0,-6 0-8 16,0 0 8-16,6 3-12 0,0 2 12 16,-3 3-12-16,3 2 12 0,-3-2-8 15,0 6 8-15,0-4-8 0,0 3 8 0,-3 1 0 0,0-1 0 0,3 0 0 16,-3 0 0-16,3 1 0 0,-3-1 0 0,0 0 0 15,0-2-17-15,0-1-2 0,3 1 0 0,0-1 0 16,0-2-53-16,0 0-12 16,-3-8-1-16,0 0-461 15,6 6-92-15</inkml:trace>
  <inkml:trace contextRef="#ctx0" brushRef="#br0" timeOffset="82676.6253">17748 14713 1321 0,'0'0'28'0,"0"0"7"0,0 0 1 0,0 0 2 16,0 0-30-16,0 0-8 0,0 0 0 0,-6-2 0 16,6 2 58-16,-6 2 10 0,0 1 3 0,0 2 0 15,3 1-35-15,-3-1-6 0,3 3-2 0,0 0 0 16,-3 2-28-16,6 1 0 0,-3 0 0 0,3 2 0 16,3 0 0-16,0-2 0 0,3-1 0 0,-3 3 0 0,6-5 0 0,0 3-8 15,0-6 8-15,3 3-10 0,0-2 10 0,0-1-8 16,3-3 8-16,-3-2-8 0,0-2 8 0,2-1 0 15,-2 1 8-15,-3-4-8 0,0 1 35 0,0 0 2 16,-3-3 1-16,0 2 0 0,0-2 30 0,-3 1 5 16,-3-1 2-16,0 0 0 0,-3 2-41 0,0-2-8 15,0 3-2-15,-3-3 0 0,-3 3-5 0,3-3-2 16,-3 3 0-16,-3-3 0 0,3 2-17 0,1 1-17 0,-4 0 3 16,3 0 1-1,0-3-126-15,3 2-25 0,-3 4-4 0</inkml:trace>
  <inkml:trace contextRef="#ctx0" brushRef="#br0" timeOffset="83409.4904">18040 14838 1090 0,'0'0'24'0,"0"0"4"0,0 0 2 0,0 0 2 0,0 0-32 0,0 0 0 0,0 0 0 0,0 0 0 16,0 0 37-16,0 0 2 0,0 0 0 0,0 0 0 16,0 0-7-16,0 0-2 0,0 0 0 0,0 0 0 15,6 8 14-15,-3-3 2 0,-3-5 1 0,3 8 0 16,0 0 1-16,0 0 1 0,-3 2 0 0,3-2 0 15,-3 0-6-15,0 0-2 0,3 0 0 0,0 0 0 16,-3-8-12-16,0 5-2 0,0-5-1 0,0 0 0 16,0 0-1-16,0 0 0 0,0 0 0 0,0 0 0 15,0 0 15-15,0 0 4 0,0 0 0 0,0 0 0 16,3-5-2-16,0-3 0 0,0 0 0 0,-3-2 0 16,3-4-15-16,-3 1-3 0,5 0-1 0,-5-3 0 15,3 0-2-15,0 0 0 0,0 3 0 0,0 0 0 0,0 0-11 16,0 2-2-16,0 1-8 0,0 2 12 0,0 0-12 0,-3 2 0 15,6 1 0-15,-6 5 0 0,3-5-8 0,-3 5 8 16,6-3-12-16,-6 3 12 0,3-5-22 0,-3 5 2 16,0 0 1-16,9 0 0 15,-3-3-15-15,0 3-3 0,3 0-1 0,-3 3 0 16,3-1-38-16,-3 1-7 0,3-3-1 0,0 3-540 16,0-1-107-16</inkml:trace>
  <inkml:trace contextRef="#ctx0" brushRef="#br0" timeOffset="84020.9977">18400 14777 1080 0,'-9'11'24'15,"6"-6"4"-15,-3 3 2 0,3 0 0 0,-3 2-30 0,0-2 0 0,3 5 0 0,-3-5 0 16,3 3 64-16,0 0 6 0,0-3 2 0,0-1 0 16,3-1-23-16,0-6-4 0,0 0-1 0,-3 8 0 15,3-8-7-15,0 0-1 0,0 0-1 0,0 0 0 0,0 0 17 16,0 0 3-16,0 0 1 0,0 0 0 0,6-6-7 0,0-2-1 15,0 1 0-15,0-1 0 0,0-3-20 0,3-2-5 16,0 2-1-16,-3-2 0 16,3 0 1-16,0 0 0 0,0-1 0 0,-3 4 0 15,0-1-7-15,3 3-2 0,-3 0 0 0,-3 3 0 16,3 0-14-16,-6 5 0 0,5-3 8 0,-5 3-8 16,0 0 0-16,6 3 0 0,0-1 0 0,0 4 0 0,-3-1-16 15,0 3 4-15,0-3 1 0,0 3 0 0,0 0 11 0,-3 3-8 16,3-1 8-16,-3-2-8 0,0 3 8 0,3-1 0 15,-3 1 0-15,0-3 0 0,0 0 0 0,0 0 0 16,0 0 0-16,0 0 0 0,0-8 0 0,0 5 0 16,0-5 0-16,0 0 0 0,0 0 0 0,0 0 0 15,0 0 0-15,0 0 0 0,0 0 0 0,6-3 8 16,0-2-8-16,0-3 0 0,-3 0 0 0,3 0 0 16,0-3 0-16,0 1 0 0,0-1 0 0,0 1 0 15,0 2 0-15,-3-3 0 0,3 3 0 0,0 3 0 16,-3 0 0-16,3-1 0 0,-6 6 0 0,3-2 0 15,-3 2 0-15,0 0 0 0,8-3 0 0,-8 3 0 0,6 3 0 0,0-1-8 32,0 4-45-32,-3-1-9 0,3 0-2 0,-3 1 0 0,3 2 96 0,0-3 18 0,0 0 4 0,-3 3 1 15,3-3-89-15,3-2-18 0,-3 2-3 0,3-5-539 16,0 3-108-16</inkml:trace>
  <inkml:trace contextRef="#ctx0" brushRef="#br0" timeOffset="84599.1808">18951 14703 1138 0,'0'0'32'0,"0"0"8"0,0 0-32 0,-6 0-8 15,6 0 0-15,-6 5 0 0,0-2 76 0,0-1 15 16,-3 4 2-16,3-1 1 0,0 0-22 0,-3 3-4 16,0 3 0-16,0-1-1 0,0 1-26 0,3 2-5 0,-3 1 0 15,0-1-1-15,1 3-9 0,2-3-2 0,0 3 0 0,0-6 0 16,3 4-14-16,0-4-10 0,0 1 12 0,3-6-12 15,3 3 8-15,-3-8-8 0,0 0 0 0,3 5 0 16,-3-5 18-16,9 0-3 0,-3 0-1 0,3-5 0 16,-1 0 12-16,1-3 2 0,-3 0 1 15,3-3 0-15,0 1-16 0,0-4-3 0,-3 1-1 0,0 3 0 16,0-4-9-16,-3 6 0 0,3-2 0 0,-3 2 8 16,3 3-8-16,-6-1 8 0,0 6-8 0,0 0 8 15,0 0-8-15,0 0 0 0,0 0 9 0,0 0-9 16,0 0 0-16,9 6 8 0,-6-4-8 0,6 4 0 15,-6-1 0-15,3 0 0 0,0 0 0 0,0-2 0 16,2 2-16-16,-2-2-4 0,0 0 0 0,3-1-1 16,0-2-24-16,-3-2-5 0,6-4-1 0,-3 1 0 15,3-6-32-15,0 1-6 0,-3-1-2 0,3-2 0 16,0-3-29-16,-1 0-5 0,1-2-2 0,3-1 0 16,-6-2-27-16,3 0-6 0,0-3 0 0,-3 0-1 15,3-2 101-15,-3 2 21 0,-3 0 4 0,0 0 1 0,0 3 100 0,-3 0 20 16,-3 3 4-16,0-1 1 0,0 1 19 15,-3 2 4-15,0 2 1 0,0 1 0 0,3 3-3 0,-3 2-1 16,-3 2 0-16,3 1 0 0,3 5-48 0,0 0-10 16,-3 3-1-16,-3 5-1 0,0 0-35 0,0 5-8 15,0 3 0-15,3 2-8 0,-3 3 18 0,0 3-3 16,0 3-1-16,3-1 0 0,0 3 13 0,-3 3 2 16,3 0 1-16,3 2 0 0,-3-2 9 0,3 2 1 15,0-2 1-15,3 0 0 0,0-3-25 0,3-3-6 0,0 1-1 0,3-6 0 31,0-3-42-31,0 1-9 0,0-6-2 0,3 0-547 0,-3-5-109 0</inkml:trace>
  <inkml:trace contextRef="#ctx0" brushRef="#br0" timeOffset="85320.4727">19793 14676 1450 0,'0'0'32'0,"0"0"6"0,0 0 2 0,0 0 1 0,0 0-33 0,0 0-8 0,0 0 0 0,0 0 0 15,0 0 45-15,0 0 7 0,0 0 2 0,0 0 0 16,6 6-13-16,-3-1-2 0,3 3-1 0,-3 0 0 16,3 0-10-16,-3 2-1 0,0 1-1 0,3 0 0 0,-3 2-11 0,3 0-3 15,-3 3 0-15,3-3 0 0,0 3 0 0,0-3 0 16,-1-2 0-16,1-1 0 0,0 1 1 0,0-3 0 16,0 0 0-16,0 0 0 0,0-3 5 0,0-2 1 15,-6-3 0-15,0 0 0 0,6 0 7 0,3 0 2 16,-3-3 0-16,0-2 0 0,0-3 10 0,0-3 2 15,0 1 1-15,3-4 0 0,-3 1-14 0,0-3-3 16,0 1-1-16,0-1 0 0,-1 2-11 0,-2 1-1 16,0 0-1-16,0 0 0 0,0 2-10 0,0 1 0 0,3-1 0 15,-3 3 0-15,-3 0 0 0,3-2 0 0,3 4-9 16,-3-2 9 0,-3 3-59-16,6 0-5 0,-6-3 0 0,6 2-1 15,-3 4-180-15,3-3-36 0,0 2-7 0,0 0-2 0</inkml:trace>
  <inkml:trace contextRef="#ctx0" brushRef="#br0" timeOffset="85943.8601">20269 14576 903 0,'0'0'20'0,"0"0"4"0,0 0 0 0,0 0 2 0,0 0-26 0,0 0 0 16,0 0 0-16,0 0 0 0,0 0 85 0,0 0 12 15,-3 5 3-15,0 0 0 0,-3 1-32 0,0-1-5 16,0 0-2-16,-2 3 0 0,2 0-1 0,-3 3 0 15,0-3 0-15,3 2 0 0,-3 1-29 0,3 2-7 0,0-2 0 0,0 2-1 16,0-2-23-16,3 2 8 0,0-3-8 0,3 4 0 16,0-4 0-16,0 1 0 0,3-1 0 0,0-2 0 15,0 0 0-15,3 0 0 0,-3-3 0 0,6 1 0 16,-3-4 0-16,0 1 0 0,0-3 0 0,3 0-8 16,-3-3 17-16,3 1 4 0,-4-4 1 0,1 1 0 15,0 0 2-15,3-3 0 0,-3-3 0 0,0 3 0 16,-3-2-4-16,3 2 0 0,0-3 0 0,-3 1 0 15,0-1-12-15,0 3 0 0,0 0 0 0,0 3 0 16,-3 0 0-16,0 5 0 0,0-8 11 0,0 8-11 16,0 0 16-16,0 0-3 0,0 0-1 0,0 0 0 15,0 0-12-15,0 0 11 0,0 0-11 0,0 8 10 16,0-3-10-16,0 3 0 0,3 0 0 0,-3 0 0 16,0 0 0-16,3 0 0 0,-3 0 0 0,3-3 0 15,0 3-25-15,0-3 2 0,0 0 1 0,3 3 0 16,-6-8-38-16,6 3-7 0,0 0-1 0,0-1-1 15,3-2-27-15,-3 0-6 0,2-2-1 0,1 2 0 16,0-6 31-16,0 4 7 0,0-1 1 16,0 0 0-16,-3-2 41 0,3 5 9 0,0-3 2 0,0 1 0 15,0 2 12-15,3 2 16 0,-3 1-3 0,0 2-1 0,-3 1 30 16,-1-1 6-16,1 3 0 0,0 0 1 0,3 0-1 0,-6 0 0 16,3 2 0-16,-3-2 0 0,3 0-10 0,-3-3-2 15,-3 3-1-15,0-8 0 0,0 0 9 0,0 0 3 0,0 0 0 16,0 0 0-16,0 0 9 0,0 0 3 0,0 0 0 0,0 0 0 15,3-5-15-15,0-5-2 0,3-1-1 0,0 0 0 16,-3-4-22-16,3 1-5 0,-3-2-1 0,6 6 0 16,-3-3-1-16,0-1-1 0,0 1 0 0,0 3 0 15,3-1-11-15,-3 3 0 0,-1 0 0 0,1 0 0 16,3 3 0-16,-3 2 0 16,0-2 0-16,0 5-11 0,3-3-22 0,-3 1-5 0,3-1-1 0,0 3 0 15,-3-3-125-15,3 1-24 0,0 2-6 0</inkml:trace>
  <inkml:trace contextRef="#ctx0" brushRef="#br0" timeOffset="86100.1255">20844 14713 1227 0,'0'14'27'0,"0"-9"5"0,0 3 2 0,-3 3 1 0,3-1-35 0,-3 1 0 16,0-1 0-16,3 4 0 0,-3-4 64 0,0 3 5 15,0-2 2-15,3-1 0 0,-3-2-37 0,0-2-7 16,3-6-2-16,0 0 0 15,0 0-70-15,0 0-15 0,0 0-2 0,0-6-1 0</inkml:trace>
  <inkml:trace contextRef="#ctx0" brushRef="#br0" timeOffset="86193.8856">20876 14436 1573 0,'6'-19'34'0,"-6"14"7"0,3-3 2 0,3 0 2 0,-6 0-36 0,3 3-9 0,-3 5 0 0,0 0-464 15,0 0-96-15</inkml:trace>
  <inkml:trace contextRef="#ctx0" brushRef="#br0" timeOffset="86851.8976">21162 14669 1224 0,'0'0'35'0,"0"0"7"0,-6-3-34 0,0-2-8 0,0-1 0 0,0 1 0 16,0 2 99-16,3-2 17 0,-5 0 4 0,2 2 1 15,0-2-33-15,3 2-6 0,-3 1-2 0,6 2 0 16,-3-6-37-16,0 6-8 0,-3-2-2 0,6 2 0 15,0 0-17-15,-6 2-3 0,0 4-1 0,0 1 0 16,0-1-12-16,0 4 0 0,3 1 0 0,-3 0 0 16,3 2 0-16,0 3 8 0,0-3-8 0,0 0 0 15,3 0 0-15,0-2 0 0,0 2 0 0,0-5 0 16,0 0 0-16,6-3 0 0,-6-5 0 0,3 6 0 16,6-6 0-16,-6 0 0 0,6-3 0 0,-3-2 0 0,0-1 0 15,3-2 0-15,0 0 0 0,0-2 0 0,0-3 8 0,-3 2-8 16,0 3 0-16,2 0 0 0,-2 0 0 0,0 3 0 15,-3 0 0-15,0-1 0 0,3 4 9 0,-6 2-9 16,0 0 8-16,0 0-8 0,6 0 10 0,-6 0-10 16,6 5 12-16,0-2-12 15,-3 2 0-15,3 3 0 0,-3-3 0 0,-3-5 0 16,6 5 0-16,-3 1 0 0,0-4-12 0,-3-2 3 0,9 3-7 0,0 0-2 16,-3-3 0-16,0-3 0 15,6-2-58-15,-3-1-12 0,-4 1-3 0,4-3 0 16,0 0-5-16,0 0 0 0,-3-2-1 0,3-1 0 15,0-2 0-15,0 0 0 0,-3 0 0 0,0-6-245 0,3 3-49 0</inkml:trace>
  <inkml:trace contextRef="#ctx0" brushRef="#br0" timeOffset="87219.7745">21406 14314 1137 0,'12'-21'24'0,"-9"13"6"0,0 0 1 0,0 0 2 0,0-3-33 0,-3 6 0 16,3-3 0-16,-3 3 0 0,-3 2 42 0,6 1 2 15,-3 2 0-15,0 0 0 0,0 2-10 0,0-2-2 16,0 8 0-16,0 3 0 0,-3-1-16 0,0 6-4 15,-3 0-1-15,3 3 0 0,3 2 1 0,-6 0 1 0,-3 0 0 0,3 3 0 16,-3 0 11-16,1 0 1 0,2-1 1 0,-3-4 0 16,3 2 8-16,0-2 2 0,0-1 0 0,0-2 0 15,0-3 2-15,3 0 1 0,0 1 0 0,3-4 0 16,-3-2-19-16,6 0-3 0,0-3-1 0,-3-5 0 16,0 0-16-16,0 0 0 0,0 0 8 0,12 0-8 15,6-2 0-15,-6 2 10 0,2-6-10 0,-2 4 8 16,6-3-8-16,-6 2 0 0,3 0 0 0,0 1 0 15,-3-1 0-15,0 3 0 0,0 3-9 0,0-1 9 16,-1 1 0-16,-2 2 0 0,0 0-8 0,0 1 8 16,0 2 0-16,-3-3 0 0,-3 3-8 0,3 0 8 15,-6 0 0-15,0 0 0 0,0 0 0 0,-3 2 0 16,0-2 11-16,-3 5-1 0,0-5 0 0,-3 3 0 16,0 0 6-16,0-1 0 0,-3 1 1 0,1-1 0 15,-1 1 15-15,-3-3 2 0,6-3 1 0,-3 0 0 16,0 1-24-16,3-4-11 0,-3-2 10 0,12 0-10 15,0 0-32-15,-6-2-12 0,-3-4-2 0,6-2-566 16,6-5-112-16</inkml:trace>
  <inkml:trace contextRef="#ctx0" brushRef="#br0" timeOffset="87617.7294">21704 14208 1144 0,'0'0'25'0,"-3"5"6"0,-3 3 1 0,3 3 0 0,0 2-32 0,-3 0 0 0,0 1 0 0,0 4 0 16,0 1 58-16,0-1 6 0,0 6 0 0,0-3 1 16,0 0-5-16,3 3 0 0,1 0-1 0,-4-3 0 15,3 3-28-15,0-3-6 0,3 0-1 0,0 0 0 0,0-2 8 0,3-1 0 16,0 1 1-16,3 0 0 0,-1-4-33 0,1 1 0 16,0-2 0-16,6-1 0 0,0 0 12 0,0-2-12 15,0-1 12-15,0-2-12 0,6-3 0 0,-3 1 0 16,-3-4 0-16,2 1 0 0,4-6 0 0,0-2 0 15,-3 0 0-15,3-1 0 16,0-4-18-16,-3-1-10 0,-3-2-3 0,2 0 0 16,-2 0-8-16,0-3-1 0,-3 2-1 0,-3 1 0 15,0-3-22-15,-3 3-4 0,0 3-1 0,-3-1 0 0,-3 3 68 0,0 3 24 16,3-1-1-16,0 6 0 0,-6-2 70 0,-3 2 15 16,3 2 2-16,6-2 1 0,-6 6-59 0,-3 4-11 15,0-2-2-15,6 5-1 0,0 1-16 0,0-1-3 0,1 3-1 16,-1 0 0-16,3 0-18 0,3-1 8 0,2-1-8 0,-2-1 0 31,3-5-24-31,3 2-12 0,3-2-3 0,0-2-533 0,0 2-106 0</inkml:trace>
  <inkml:trace contextRef="#ctx0" brushRef="#br0" timeOffset="88705.1379">16001 15767 982 0,'0'0'21'0,"0"0"5"0,0-8 1 0,3 2 1 0,-3 1-28 0,0 5 0 0,0 0 0 0,0 0 0 16,0-8 63-16,0 8 6 0,0 0 2 0,0 0 0 15,0 0-27-15,0 0-6 0,0 0-1 0,0 0 0 0,-3 8-19 0,0-3-4 16,3 9-1-16,0-4 0 0,0 3-3 0,3 3-1 16,-3 0 0-16,6 0 0 0,-6 5-9 0,6 0 0 15,-3 3 0-15,3-5 8 0,0 4-8 0,0-4 0 16,0-3 0-16,-3 0 0 0,5 0 0 0,-2-8 0 16,0 5 0-16,3-5 0 0,-3-3 0 0,0 3 0 15,3-3 9-15,-3-2-9 0,-6-3 16 0,9 3 0 16,0-6-1-16,0 0 0 0,-3 1 17 0,3-4 3 15,-3 1 1-15,3-3 0 0,-3 0-17 0,3-2-3 16,-6 2-1-16,2 0 0 0,1-3-15 0,0 3 9 0,-3-2-9 16,0 2 8-16,0 0-8 0,0-3 0 0,0 6 0 15,-3-3 8-15,6 8-8 0,-6 0 0 0,3-8 0 0,-3 8 8 16,0 0-8-16,0 0 0 0,0 0 0 0,6 0 0 16,3 0 0-16,-3 3 0 0,-6-3 0 0,9 5 0 15,-3 0 0-15,0 0 0 0,0-2-9 0,3 5 9 16,-3-3 0-16,3 1 0 0,-9-6 0 0,6 2 0 15,3 1 0-15,-4-3 0 0,1 3 0 0,3-3 0 16,-3-3 0-16,3 0 0 0,-3-2 0 0,3 2 9 16,-6-5 15-16,0 3 2 0,3 0 1 0,0-3 0 15,-3 0-4-15,0 3-1 0,3-3 0 0,-3 0 0 16,-3-3-13-16,3 6-9 0,0-3 12 0,0 0-12 16,-3 0 8-16,3 0-8 0,-3 0 0 0,0 0 0 15,6 0-12-15,-3-2-10 0,3 2-2 0,-3 0 0 16,0 0-52-16,3-3-12 0,2 1-1 0</inkml:trace>
  <inkml:trace contextRef="#ctx0" brushRef="#br0" timeOffset="88870.2005">16665 15629 1364 0,'0'0'30'0,"0"8"6"0,0 2 2 0,0 1 0 0,-3 5-30 0,3 0-8 15,0 2 0-15,-3 1 0 0,0-1 59 0,0 6 10 0,0-3 3 0,0 1 0 16,-3 1-43-16,3-2-8 0,0 1-1 0,0-1-1 15,3 0-19-15,0-5 0 0,-3-3 0 0,0 3 0 16,3-3-46-16,0-5-13 0,0 0-2 0</inkml:trace>
  <inkml:trace contextRef="#ctx0" brushRef="#br0" timeOffset="89472.0179">16849 15364 1180 0,'0'0'26'16,"0"0"6"-16,0 0 0 0,-3 8 1 0,-3 0-33 0,0 5 0 0,6 1 0 0,0-1 0 15,6 5 40-15,-6 4 2 0,-6-1 0 0,3 0 0 16,6 0-6-16,-6 0 0 0,0 3-1 0,-3-3 0 16,6 3-24-16,-3-3-11 0,0 3 10 0,-2 0-10 15,-4-3 8-15,6 0-8 0,3 0 0 0,-3 1 0 16,-3-1 0-16,0-3-15 0,3-2 2 0,3 0 0 15,-3-5-19-15,-3-1-3 0,0 1-1 0,3-6 0 16,3-5-14-16,0 0-3 0,-6 3-1 0,6-3 0 16,0 0-29-16,0 0-5 0,-6-3-2 0,3-2 0 15,0-1 39-15,0 1 8 0,6-3 2 0,-3 6 0 0,-3-4 77 0,3 6 16 16,6-5 4-16,3 2 0 0,-3-2 4 0,0 5 0 16,0-5 1-16,3 5 0 0,6 0-36 0,-3 0-7 15,-12 0-2-15,8-3 0 0,7 0-16 0,0 1 0 16,-6-3-11-16,3 2 11 0,0 0-19 0,0-5 3 15,0 0 1-15,0-2 0 0,3-1 5 0,-7 1 1 16,4-9 0-16,0 6 0 0,3-3 9 0,-3 0 0 0,-3 0 0 0,-3 3-8 16,6-3 8-16,-3 3 8 0,-3 2-8 0,0 1 11 15,-3-1 14-15,0 3 3 0,3 0 1 0,-3 3 0 16,-3 5 1-16,0 0 0 0,0 0 0 0,0 0 0 16,0 0-7-16,0 0-2 0,0 0 0 0,0 8 0 15,3 2-1-15,-3 4 0 0,-3-1 0 0,0 0 0 16,6 6 3-16,-3 2 0 0,-3-3 0 0,3 4 0 15,-3-4-3-15,3 9-1 0,3-6 0 0,-3 0 0 16,-6-5-3-16,6 5-1 0,3-3 0 0,0-4 0 16,-3-1 5-16,0 0 2 0,3-8 0 0,0 3 0 15,3-2-5-15,-6-6-1 0,0 0 0 0,0 0 0 16,11 0 1-16,-2-6 0 0,-3-2 0 0,0 6 0 16,3-6-17-16,0 3 10 0,0-1-10 0,-3 1 8 15,0 0-8-15,3-1 0 0,-3 1 0 0,0 2 0 16,3 3 0-16,0 0 0 0,3 0 0 0,-1 3-11 15,4 0-1-15,-3-1 0 0,-3 4 0 0,0-4-511 16,6 1-102-16</inkml:trace>
  <inkml:trace contextRef="#ctx0" brushRef="#br0" timeOffset="89659.528">16656 15457 2299 0,'0'0'65'0,"0"0"15"0,0 0-64 0,0 0-16 0,0 0 0 0,0 0 0 31,0 0-39-31,0 0-10 0,6 3-3 0,0-1-881 0</inkml:trace>
  <inkml:trace contextRef="#ctx0" brushRef="#br0" timeOffset="90802.2571">18061 15703 1346 0,'0'0'29'0,"0"0"7"0,0 0 0 0,0 0 3 0,0 0-31 0,0 0-8 0,0 0 0 0,0 0 0 16,0 0 8-16,0 0 1 0,0 0 0 0,0 8 0 15,3 0 4-15,0 0 1 0,-3 5 0 0,3 0 0 16,0 1 17-16,0-1 3 0,-3 3 1 0,3 0 0 16,2 2 4-16,-5-2 1 0,0 0 0 0,3 0 0 15,0-3-4-15,-3 3-1 0,0-6 0 0,0 1 0 16,0 2-7-16,0-5-2 0,0 0 0 0,0-8 0 15,0 0-1-15,0 0 0 0,0 0 0 0,0 0 0 16,0 0-1-16,0 0-1 0,0 0 0 0,6-8 0 16,-3 3-1-16,3-3 0 0,-3-5 0 0,0-1 0 15,0 1-13-15,0-3-9 0,-3-2 12 0,3-1-12 16,3 1 8-16,0-1-8 0,-3 1 0 0,3 2 0 0,0-3 0 0,0 6 0 16,0 0 0-16,0 2 0 0,0 1 0 0,3 2 0 15,-3 2 0-15,-3 1 0 0,-3 5-12 0,0 0 12 16,6 0-13-16,0 3 5 0,0 5 8 0,-1 0-12 15,1 0 12-15,-3 5-12 0,-3-3 12 0,3 4 0 16,0 2 0-16,0-3-8 0,-3 0 8 16,3 3 0-16,0-3 0 0,0 0 0 0,-3-2 0 0,3-1 0 15,-3 1 0-15,3-3 0 0,0-3 0 0,-3 3 0 16,0-8 0-16,0 0 0 0,0 0 0 0,0 0 8 16,0 0-8-16,0 0 0 0,0 0 12 0,9 0-3 15,-6-2 0-15,3-1 0 0,0-2 3 0,0-3 1 0,0-3 0 16,0 3 0-16,-3-5-13 0,3 0 9 0,3 0-9 0,-3-1 8 15,0 1-8-15,0 0 0 0,0 0 0 0,2 2 0 16,-2 0 0-16,0 1 0 0,-3 2 0 0,3 0 0 16,-3 3 0-16,3-1 0 0,-6 6 0 15,0 0 0-15,0 0-9 0,9 3 9 0,-3 2-12 0,0 1 12 16,0 2-12-16,-3-3 4 0,3 8 8 0,-3 0-13 16,0-2 5-16,0-1 8 0,3 4-13 0,0-4 5 15,0 4 0-15,-3-7 0 0,3 4 0 0,0-3 0 16,0 0 8-16,2-3-10 0,-2 0 10 0,0-2-10 15,3 0 10-15,0-1-12 0,-3-2 12 0,0-2-12 16,3-1 12-16,0 0 0 0,0-2 0 0,0-3 0 16,0 3 0-16,0-3 0 0,0 0 0 0,-3-2-8 15,3 2 8-15,-3-3 0 0,-4 0 0 0,4 3 0 16,3 1 0-16,-3-1 0 0,-6 2 0 0,3-2-8 16,-3 3 8-16,0-3 0 0,-3 3 8 0,-3 2-8 0,3-2 11 0,0 2-3 15,-6 1 0-15,4-1 0 0,-4 0 0 0,0 3-8 16,3 0 12-16,-3 0-4 0,0 3-8 15,3 2 0-15,0-2 0 0,-3 5 8 0,3 0-8 0,3-3 0 16,0 8 0-16,-3-2 8 0,6 2-8 0,0 0 0 16,-3 1 0-16,6-1-11 0,0 0 11 0,3 0 0 15,-3 0-9-15,3-2 9 0,3 0-16 16,-3 2 0-16,3-5 1 0,3 0 0 16,-3-6-53-16,6 6-10 0,-4-2-2 0,1-6-1 15,0 5-52-15,6-5-11 0,-3-5-1 0,3 5-504 0</inkml:trace>
  <inkml:trace contextRef="#ctx0" brushRef="#br0" timeOffset="91346.1856">18888 15806 885 0,'0'0'19'0,"0"0"4"0,0 0 1 0,6-2 2 0,-6 2-26 0,6-6 0 0,-6 6 0 0,0 0 0 16,3-5 96-16,-3 5 15 0,0-5 2 0,0 5 1 16,-3-6-8-16,-3 4-2 0,3-4 0 0,-3 4 0 15,0-1-37-15,-3 1-8 0,3 2-2 0,0 0 0 16,-3 0-23-16,3 5-5 0,-2-3-1 0,2 4 0 15,-3-1-10-15,0 3-2 0,3 3-1 0,-3-3 0 0,3 5-6 0,0-3-1 16,0 4 0-16,3-4 0 16,0 1-8-16,0-1 0 0,3 1 0 0,0-6 0 15,0 3 0-15,3-3-11 0,-3-5 11 0,6 8-8 0,0-2 8 16,-3-6 0-16,-3 0 0 0,9 0-8 0,0 0 8 0,-3-6 0 16,3-2 0-16,0 3 0 0,0-3 0 0,-4 0 8 15,4-2-8-15,-3 2 11 0,3-6-11 0,0 7 0 16,-3-4 0-16,0 3 0 0,0 0 0 0,-3 3 0 15,0 0 0-15,3-1 0 0,-3 1 0 0,-3 5 0 16,0 0 0-16,0 0 0 0,0 0 0 0,0 0 0 16,6 5 0-16,0 1 0 0,-3-1 0 0,0 3 0 15,0 2 0-15,3-2 0 0,0 0 0 0,-3 3 0 16,0-3-9-16,0 0 9 0,3 0 0 0,-3-3 0 16,3 3 0-16,-1-3 0 0,1 0 0 0,0 1 0 0,-6-6-8 15,6 5 8-15,3-2 0 0,0-3 0 0,-3 0 11 0,0 0-11 16,3-6 17-16,0 4-3 0,-3-4-1 0,3-2 0 15,0-2 0-15,0 2 0 0,0-5 0 0,0-1 0 16,0-4-1-16,2 5-1 0,-5-3 0 0,6 0 0 16,-3 3-11-16,0 0-12 0,-3-1 2 0,3 6 1 15,-6-2 9-15,0 2-8 0,0 5 8 0,-3 3-8 16,0 0 8-16,0 0 0 0,0 0 0 0,6 3-8 16,-3 7 8-16,3 1 0 0,-3 0 0 0,3 2 0 15,-3 3 0-15,0 0 0 0,3-3 0 0,0 3 0 16,0 0-10-16,2-3 10 0,1 0-12 0,0 0 12 15,3-2-56-15,0-1-5 0,0-2-1 16,3-2-812-16</inkml:trace>
  <inkml:trace contextRef="#ctx0" brushRef="#br0" timeOffset="92027.1326">19739 15727 1436 0,'-8'0'32'0,"8"0"6"0,0 0 2 0,-6-5 0 0,0 2-32 0,3-2-8 16,-3-1 0-16,3 1 0 0,3 0 76 0,0-1 15 16,0 1 2-16,0 0 1 0,3 0-23 0,3-1-5 15,-3 1-1-15,6 0 0 0,-1 2-27 0,-2 0-6 16,3 3 0-16,3-2-1 0,-3 2-21 0,6-3-10 15,-3 3 10-15,0 0-10 0,0 0 8 0,3 0-8 0,-3 0 0 16,-1 0 0-16,1-3 0 0,3 3 0 0,0 0 0 0,0-5 0 16,0 5 0-16,-3 0-21 0,3 0 3 0,-3 0 1 31,0 0-110-31,-1 0-21 0,-5 0-5 0</inkml:trace>
  <inkml:trace contextRef="#ctx0" brushRef="#br0" timeOffset="92245.9061">19817 15819 1855 0,'0'0'52'0,"0"0"12"0,0 0-51 15,0 0-13-15,0 0 0 0,0 0 0 0,0 0 51 0,0 0 7 0,0 0 2 0,0 0 0 16,0 0-33-16,6 6-7 0,0-6 0 0,3 5-1 16,0-2-19-16,3-1 0 0,-4 1 0 0,4-3 0 15,3 5 0-15,0-2 0 0,-3-3-15 0,6 0 5 31,3 0-15-31,0 0-3 0,-4-3-1 0,1 3 0 0,3-5-51 16,0 0-9-16,3-3-3 0,0 5-678 0</inkml:trace>
  <inkml:trace contextRef="#ctx0" brushRef="#br0" timeOffset="92634.147">20772 15431 1515 0,'0'0'33'0,"-3"-3"7"0,-6 0 2 0,0 3 1 0,1-2-35 0,-1 2-8 15,-3 2 0-15,0 1 0 0,-3 0 61 0,3-1 11 16,0 3 1-16,0 1 1 0,-3 2-29 0,0 0-5 0,4 0-2 0,-1 2 0 0,0 3-18 0,0 1-3 16,0-1-1-16,0 0 0 0,0 6-16 0,3-4 0 15,0 4 8-15,3-1-8 0,3 1 0 0,0 0 0 16,3 2 0-16,0 0-9 0,0-3 9 0,6 1 0 15,0-1 0-15,3-2 0 0,3 0 0 0,0-3 0 16,3-2 0-16,3-3 0 0,0-3 0 0,2 1 0 16,-2-6 0-16,3 0 0 0,3-6 0 0,-3 1 11 15,0-3-3-15,-1 0 0 0,4-5-8 0,-6-6 0 16,0 6 9-16,0-5-9 0,0-1 20 0,-3 1-1 0,-4-1 0 0,-2 0 0 16,-3 1 10-16,-3 2 3 0,0 0 0 0,-6 0 0 15,-3 0 7-15,-3 3 1 0,1-3 1 0,-4 3 0 16,-3 3-7-16,0-4-2 0,0 6 0 0,-3-2 0 15,3 2-23-15,3 3-9 0,-3 2 0 0,1-2 9 32,2 5-53-32,0 0-12 0,0 0-1 0,0 2-639 0,3 1-127 0</inkml:trace>
  <inkml:trace contextRef="#ctx0" brushRef="#br0" timeOffset="92947.8784">21240 15817 1839 0,'0'0'40'0,"0"0"9"0,0 0 2 0,6 0 1 0,0 0-42 0,-1 0-10 16,-5 0 0-16,6 5 0 0,0-2 23 0,3 5 2 16,-3-3 1-16,0 8 0 0,3-2 6 0,-6 2 0 0,3 0 1 0,-3 0 0 15,-3 1-23-15,0 4-10 16,-3-2 8-16,-3 3-8 0,3 2 11 0,-3-3-3 0,0 6-8 0,-3-3 12 16,-3 3-12-16,3-3 0 0,1 0-12 0,-1 6-605 15,-3-9-122-15</inkml:trace>
  <inkml:trace contextRef="#ctx0" brushRef="#br0" timeOffset="93662.4384">21883 15523 1127 0,'3'-3'32'0,"-3"3"7"0,3 0-31 0,-3 0-8 0,0 0 0 0,2 3 0 16,4-3 56-16,-6 0 9 0,3 5 3 0,3 3 0 15,0-2-27-15,-3 2-5 0,0 5 0 0,0-3-1 16,3 6-3-16,-3-3-1 0,0 3 0 0,0 0 0 16,0 5-10-16,-3-2-1 0,3-1-1 0,-3 1 0 15,3-3 3-15,-3-3 1 0,0 0 0 0,0 1 0 16,3-1 5-16,-6 0 0 0,3-2 1 0,0-3 0 16,0-1-2-16,0-1-1 0,-3 4 0 0,3-10 0 15,0 0 2-15,-3 3 0 0,-3 2 0 0,6-5 0 16,-6 3-17-16,6-3-3 0,-9 0-8 0,0-3 12 15,-3-2 3-15,6 2 0 0,-2-7 0 0,-4 4 0 0,3-4 0 16,-6-1 0-16,9-2 0 0,-3 0 0 0,0 0-7 16,0-6-8-16,-9 6 11 0,15-6-11 15,0 1 0-15,-3 2 0 0,0-3 0 0,3 4 0 0,-3-1 0 0,6 2 0 16,0 1 0-16,0 0 0 0,3 0 11 0,0 0-11 16,0-1 10-16,0 6-10 0,0-2 9 0,3-1-9 15,0 1 8-15,3-1-8 0,3 0 13 0,-3 3-2 16,3 1-1-16,-3-1 0 0,9 2-10 0,-6-2 12 15,0 8-12-15,2-2 12 0,1 2-12 0,-3-3 0 16,3 3 0-16,0 3 0 0,-3-3 0 0,6 2 0 16,0-2 0-16,-4 0 0 0,1 6 0 0,3-6-11 15,0 0 11-15,6 2-8 16,-6 1-29-16,0-3-6 0,2 3-1 16,1-1-594-16,0 1-119 0</inkml:trace>
  <inkml:trace contextRef="#ctx0" brushRef="#br0" timeOffset="93883.3445">22398 15565 1616 0,'-3'0'36'0,"3"0"7"0,0 0 1 0,0 0 1 0,8 3-36 0,-8-3-9 0,9 3 0 0,3-1 0 15,0 1 0-15,-3 0 0 0,3-1 0 0,0-2 8 16,3-2-8-16,-3-1 8 0,3 3-8 0,0 0 8 16,-4 0-8-16,4 3-16 0,0-1 4 0,-6 1-467 15,12-3-93-15</inkml:trace>
  <inkml:trace contextRef="#ctx0" brushRef="#br0" timeOffset="94086.3071">22502 15740 1706 0,'0'0'37'0,"0"0"8"0,0 0 2 0,0 0 1 0,0 0-38 0,0 0-10 16,0 0 0-16,6 5 0 0,0-2 0 0,3 2 8 15,-6 1-8-15,8-1 8 0,-2-2-26 0,0-3-6 16,3 2 0-16,-3 1-471 0,3-3-93 15</inkml:trace>
  <inkml:trace contextRef="#ctx0" brushRef="#br0" timeOffset="94842.4634">22966 15351 1146 0,'0'0'32'0,"0"0"8"0,0 0-32 0,0 0-8 0,0 0 0 0,0 0 0 0,6-8 29 0,0 0 5 16,-3 3 1-16,9 0 0 0,-6-3 6 0,-3 0 2 15,9-3 0-15,-6 1 0 0,0-1 8 0,0 0 1 16,5 1 1-16,-2 2 0 0,-9-3 5 0,9 1 1 16,0 2 0-16,-3-3 0 0,0 3-27 0,0 3-4 15,0-3-2-15,0 0 0 0,3 3 10 0,-3 0 1 16,-6-1 1-16,0 6 0 0,0-5-23 0,3 0-5 16,-3 2-1-16,3-2 0 0,3 2 7 0,-6 3 0 15,0 0 1-15,3-3 0 0,0 3-1 0,-3 0-1 16,0 0 0-16,0 3 0 0,-6 2-3 0,6 1-1 15,-3-1 0-15,0 3 0 0,3 3 1 0,0-4 0 16,-3 4 0-16,0 0 0 0,3 2-12 0,0 0 0 0,0 0 0 0,0 3 0 16,-3 0 0-16,6 3 0 0,0-4 0 0,-3 4 0 15,-3-1 0-15,3 4 0 0,3-4 0 0,0 1 0 16,-6 2 0-16,0-3 0 0,6 6-9 0,0-3 9 16,-3 1-8-16,-3 1 8 0,3-1 0 0,3-1 0 15,0 2 0-15,0 1 8 0,-6-8 0 0,0 8 1 16,3-3-9-16,0-2 0 0,-3-1 0 0,0-2 0 31,0 3-28-31,3-4-2 0,3 1 0 0,-3-2 0 0,-3-1 22 0,0 0 8 0,3-5 0 0,-6 5-9 16,6-2-20-16,0-3-4 15,0 2-1-15,6-2 0 0,-6 0 7 0,0-8 2 0,-6 5 0 0,6-5 0 16,0 3-1-16,0-3 0 0,-3 5 0 0,0-5 0 16,3 0 26-16,-6 0 0 0,3 0 0 0,-3 0 0 15,-3 0 0-15,6 0 0 0,-3-2 0 0,0-1 8 0,0 0 22 16,-3-2 5-16,3 3 1 0,1-4 0 15,-4 1 1-15,6 0 1 0,-6-1 0 0,0 4 0 0,3-4 6 0,0 1 2 16,3 2 0-16,-3-2 0 0,6 5-10 0,0 0-1 16,0 0-1-16,0 0 0 15,0 0-4-15,0 0-1 0,0 0 0 0,0 0 0 16,0 0-20-16,0 0-9 0,0 0 8 0,9 5-8 16,0 1 0-16,-6-4 0 0,9-2 0 0,-3 0 0 15,0 3 0-15,8-3 0 0,-2 3 0 0,-15-3 0 16,15 0 0-16,0 0 0 0,6 2 0 0,-3 1 0 31,0-3-36-31,-4 3-5 0,4-1-2 0,0 1-673 0,3 2-136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8:45:32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5425 4786 1080 0,'0'0'24'0,"0"0"4"0,0 0 2 0,0 0 0 0,3 6-30 0,0 2 0 0,-3-8 0 0,0 0 0 15,6 0 28-15,0 2 0 0,3-2 0 0,-3 0 0 16,-6 0 8-16,6 0 0 0,3 3 1 0,0-3 0 16,-3 0 15-16,3 0 4 0,-3 0 0 0,-1 2 0 15,4 1-26-15,-3 0-5 0,-6-3-1 0,6 5 0 16,-6-5-16-16,6 5-8 0,-3 3 8 0,0 0-8 15,0 3 10-15,-3-3-10 0,3 2 12 0,-3 1-12 16,-3 0 19-16,3 4-3 0,-3 1-1 0,0 0 0 16,-3 3 6-16,0 4 2 0,0 4 0 0,3-3 0 15,-3 2 4-15,3-2 1 0,-2-3 0 0,2 3 0 16,-3-5-12-16,6 2-1 0,-3-3-1 0,3 1 0 0,0-3 5 0,0-3 1 16,3 0 0-16,0 0 0 0,-3-2-6 15,3-1-1-15,3 1 0 0,-1-3 0 0,-5-8-13 0,3 8 9 16,-3-8-9-16,9 8 8 0,-9-8-20 0,0 0-4 15,0 0 0-15,12 0-883 16</inkml:trace>
  <inkml:trace contextRef="#ctx0" brushRef="#br0" timeOffset="1075.2334">4785 5760 1011 0,'0'0'22'0,"0"0"5"16,0 0 1-16,0 0 0 0,0 0-28 0,6-3 0 0,-3 1 0 0,3-1 0 15,-3 0 66-15,3 1 7 0,-3-4 2 0,3 4 0 16,0-3-8-16,3-1-2 0,-6 1 0 0,3-3 0 16,0 0-6-16,-3-3-2 0,3 1 0 0,-3-1 0 0,0 3-13 15,0 0-2-15,0 1-1 0,-3-1 0 0,-3-3-13 0,3 6-4 16,-3-3 0-16,3 2 0 0,-3 4-7 0,0 2-1 15,0 0-1-15,-3 0 0 0,0 0-1 0,3-3 0 16,-3 3 0-16,0 0 0 0,-3 8-14 0,0-3 9 16,-3 1-9-16,0-1 8 0,3 0-8 0,0 6 0 15,-3-1 0-15,1 4 0 0,-1-1 0 0,0 3 0 16,0 0 0-16,0 2-11 0,3-2 11 0,0 3 0 16,0-1 0-16,3 1-8 0,0 2 8 0,3-3 0 15,-3 1 0-15,3-1-8 0,3 1 8 0,3-1 0 16,-3-2 0-16,3 0-8 0,0 0 8 0,3-3 0 15,0-2 0-15,0-1-8 0,-6-10 8 0,0 0 0 0,12 8 0 16,-12-8 0-16,0 0 0 0,15 3 0 0,-3-3 0 0,0-3 0 16,-3 3 0-16,0-5 0 0,-1-3 0 0,-2 3 0 15,3-6 8-15,-3 3-8 0,0-5 8 0,0 0-8 16,0 0 0-16,-3 2 8 0,3-5-8 0,-3 6 0 16,0-4 0-16,0 4 9 0,-3-1-9 0,0 1 0 15,3-4 0-15,-3 4 0 0,0 4 0 0,0-1 0 16,-3-1 8-16,3 2-8 0,0-2 9 0,0 3-9 15,0 2 0-15,0 1 0 0,-3 2 0 0,3 0 0 16,0 0 0-16,0 0 0 0,0 0 0 0,3 8-10 16,0 0 10-16,0 0 0 0,0 2 0 0,-3 1 0 15,6-1 0-15,-3 1 0 0,3 0 0 0,0 2 0 16,-3 3 0-16,3 0 0 0,0-1 0 0,0 4 0 16,-3-3 0-16,3 0 0 0,-3-3 0 0,0 3 0 15,-1 0 0-15,-2 0 9 0,0-1-1 0,0 1-8 16,0-3 26-16,-2 3-2 0,-4 0 0 0,0-3 0 15,0 1 12-15,0-1 1 0,0-2 1 0,-3-1 0 0,-3 3-6 16,3-5 0-16,0 0-1 0,0 0 0 0,-3 0-9 0,3-3-2 16,0 1 0-16,0-4 0 0,3 4-11 0,-2-4-9 15,-1 1 12-15,3-3-12 0,0-3 0 0,3 1-19 16,-3-4 3-16,3 4 0 16,3-6-61-16,3 2-12 0,-3-2-3 0,3 1-582 15,0-1-117-15</inkml:trace>
  <inkml:trace contextRef="#ctx0" brushRef="#br0" timeOffset="2137.6683">5000 5715 1112 0,'2'8'24'0,"-2"-3"6"0,-2 1 1 0,2-6 0 0,0 0-31 0,0 0 0 15,0 5 0-15,0-5 0 0,0 10 45 0,2-2 3 16,-4-2 1-16,-1 2 0 0,3 0 6 0,0 2 1 15,-3 1 0-15,3-1 0 0,-3-2-14 0,0 3-2 16,3-1-1-16,0 1 0 0,0-3 5 0,-3 2 2 16,3-2 0-16,0 0 0 0,0 0-2 0,0 0 0 0,0-2 0 0,-3-1 0 15,3-5-8-15,0 0-1 0,0 0-1 0,0 0 0 16,0 0-7-16,0 0-2 0,0 0 0 0,0 0 0 16,0 0-1-16,0 0-1 15,0 0 0-15,0 0 0 0,0 0-6 0,0 0-1 0,0-8 0 0,3 0 0 16,0 3-16-16,-3-3 10 0,0-3-10 0,6 3 8 15,-3 0-8-15,0 0 0 0,-1 0 0 0,4 0 0 16,-3 3 0-16,3-3 0 0,-3 0 0 0,3 3 0 16,-6-3 0-16,6 3 0 15,0-1 0-15,-6 6 0 0,6-5 0 0,3 3 0 16,-6-1 0-16,6-2 0 0,-3 2 0 0,3 0 0 16,-3 3-9-16,3-2 9 0,0-1-13 0,-3 0 1 0,3-2 0 0,-1 2 0 15,1 3-4-15,0-5 0 0,-3 0 0 0,0 5 0 0,3-5 16 16,0 2-12-1,-3 3 12-15,3-3-12 0,-9 3 12 0,6 3-11 0,-3-3 11 0,6 3-10 16,-6 2 10-16,0-3 0 0,-3-2 0 0,6 6-8 16,-6-6 8-16,6 5 0 0,-6-5 0 0,3 5-8 0,0 3 8 15,-3-2 0-15,-3 2 0 0,3-1 0 0,3 1 0 16,-3 0 0-16,-3 0 0 0,0 0 0 0,3 3 0 0,-3-3 8 16,6 2-8-16,-3-2 0 15,-3 5 8-15,3 1-8 0,0-6 10 0,0 5-10 0,3-3 8 16,-3 1-8-16,3 2 0 0,0-2 0 0,3-6 0 0,-3 3 0 15,6-3 0-15,-4 1 0 0,1-4 0 0,3 1 0 16,0-3 0-16,-3 0 0 0,0 0 0 0,3-3 0 16,0-2 9-16,-6-3-9 0,0 0 15 0,3 0-3 15,0 0 0-15,0-2 0 0,0-4 4 0,-3 4 0 0,-3-3 0 16,3 5 0-16,0-3 2 0,-3 3 1 0,-6-5 0 16,3 5 0-16,0-3 8 0,0 3 1 0,-3 1 1 0,0 1 0 15,-3 1-21-15,3-3-8 0,0 0 0 0,0 3 9 16,-3 0-9-16,3-1 0 0,0 1 0 0,0 2 0 31,3 3-24-31,3 0-6 0,0 0-2 0,0 0 0 16,0 0-39-16,0 0-8 0,0 0-1 0,0 0-1 15,6-5-27-15,3 2-6 0,3 3-1 0,-3-2 0 0,3-1-5 16,-3 3-2-16,-3 0 0 0,-6 0 0 16,12-5 46-16,0 2 10 0,-3 3 2 0,-9 0 0 0,0 0 48 0,12 0 16 0,-1-3 0 0,-2 3-10 15,-9 0 54-15,0 0 10 0,0 0 2 0,9 0 1 16,0 3 27-16,-9-3 6 0,0 0 1 0,0 0 0 15,0 0-19-15,0 0-3 0,0 0-1 0,3 8 0 16,0 5-16-16,0-5-3 0,-3 3-1 0,0-1 0 16,0 1-15-16,0 0-3 0,0 2-1 0,3-3 0 15,-6 1-5-15,6 2 0 0,0 0-1 0,0 1 0 0,0-4-8 16,0-2-2-16,3 3 0 0,0-3 0 0,0 0-13 0,3-3 0 16,-6 0 8-16,6-2-8 0,-3-1 0 0,0 1 11 15,-6-3-11-15,0 0 10 0,6 0 3 0,3-5 1 16,-3-3 0-16,-1 3 0 0,-2-1 1 0,3-2 0 15,0-2 0-15,0 2 0 0,-3-3-15 0,0 1 11 16,0 2-11-16,0 0 10 0,3 0-10 0,-3 0 0 16,0 0 0-16,0 3 8 0,0-3-8 0,-3 2 0 15,0 6 0-15,3-7 0 0,-3 7 0 0,0 0 0 16,0 0 0-16,0 0 0 0,0 0-8 0,0 0 8 16,6 5-10-16,-6 3 10 0,0 0 0 0,3 0-9 15,-3 2 9-15,3 1 0 0,0-3 0 0,-3 0 0 16,0 0 0-16,3 2 0 0,-3-2 0 0,3 0-8 0,-3 3 8 0,3-1 0 15,0 1-25-15,-3-6 0 0,0-5 0 0,6 5 0 32,-6-5-41-32,6 3-8 0,-3-3-2 0,3 3-528 0,-3-1-105 0</inkml:trace>
  <inkml:trace contextRef="#ctx0" brushRef="#br0" timeOffset="2526.1912">5699 5752 1190 0,'0'-16'33'0,"0"16"9"0,0 5-34 0,0 3-8 0,0-8 0 0,0 6 0 16,-3 2 73-16,3 0 13 0,-3 0 2 0,3-1 1 15,0 1-25-15,0 3-4 0,0 0-2 0,0-1 0 16,-3 1-17-16,3-1-3 0,0 1-1 0,0-1 0 16,3 1-1-16,-3 0 0 0,3-3 0 0,0 2 0 15,-3-5-7-15,3 1-1 0,-3-6-1 0,0 5 0 0,0-5 1 16,0 0 1-16,0 0 0 0,0 0 0 0,6 3-3 0,-6-3-1 15,0 0 0-15,6-6 0 0,3-4-9 0,-3 2-1 16,0-3-1-16,0 1 0 0,0-1-6 0,0-2 0 16,-3-3-8-1,3 3 12-15,-4 2-2 0,4 1-1 0,0 2 0 0,0 0 0 0,-3 2-9 0,0 1 0 0,-3 5 0 0,0 0 8 16,6 0-8-16,-6 0 0 0,0 0 0 0,0 0 0 16,0 0 0-16,6 5 0 0,-3 3 0 0,0 0 0 15,-3 0 0-15,3 0 0 0,3 3 0 0,-6-3 0 16,0 5 0-16,0-2 0 0,3-1 0 0,0 1 0 15,0 2-20 1,3 0 1-16,-3-2 0 0,3 2 0 16,0-2-38-16,0-1-8 0,0-2-2 0,3-3 0 15,3 3-118-15,-1-2-24 0,1-1-5 0</inkml:trace>
  <inkml:trace contextRef="#ctx0" brushRef="#br0" timeOffset="2994.8067">6098 5699 1386 0,'0'0'30'0,"0"0"6"0,0 0 2 0,-9 5 2 0,3-2-32 0,-3-3-8 0,0 0 0 0,-3-3 0 16,3 3 71-16,-3 0 13 0,3 3 2 0,-2 2 1 15,5 1-39-15,-6 2-7 0,0 0-1 0,3 2-1 16,3 1-15-16,-3-1-4 0,0 6 0 0,3 0 0 16,3 3 2-16,0-6 0 0,-3 0 0 0,6 3 0 15,-3 0-1-15,6-3 0 0,0 0 0 0,0-2 0 16,0-3-2-16,3-3-1 0,0-2 0 0,3-1 0 15,0 1-4-15,0-3-1 0,0-5 0 0,0-1 0 0,0-2 7 16,0 3 2-16,-4-3 0 0,4-2 0 16,0-9-6-16,0 3-2 0,0-2 0 0,-3-3 0 15,3 2 0-15,-3-5 0 0,3 0 0 0,-3-2 0 0,0-1 5 16,0 1 1-16,3 0 0 0,-3-4 0 0,0-1-3 0,-3 2 0 16,0 0 0-16,0 2 0 0,-3 1-17 0,3-1 8 15,-6 3-8-15,3 1 0 0,0 1 0 0,0 4 0 16,0 2 0-16,-3 3-12 0,3 5-3 0,0 0 0 15,-3 0 0-15,3 3 0 0,0 5-1 0,0 0 0 16,0 0 0-16,0 10 0 0,-6 3 3 0,6 1 0 0,0 2 0 16,0 2 0-16,0 3 13 0,0 8-9 0,0 0 9 0,0 6-8 15,3-1 8-15,0 3 0 0,-3-2 0 0,3-4-8 16,0-4 8-16,3-1 0 0,-3-2 0 0,2 3 0 16,1-6 0-16,0 3 0 0,3-3 0 0,0-3 0 15,-3-5 0-15,3 3 0 0,0 0 0 0,0-5 0 16,-3-6 0-16,0-2 8 0,3-1-8 0,-6-2 0 31,3 6-88-31,-6-6-23 0,0 0-4 0</inkml:trace>
  <inkml:trace contextRef="#ctx0" brushRef="#br0" timeOffset="4950.8502">6768 5617 1048 0,'0'0'29'0,"0"0"8"0,0 0-29 0,0 0-8 15,0 0 0-15,0 0 0 0,0 0 74 0,0 0 14 16,0 0 2-16,0-3 1 0,-6 1-27 0,3-1-4 0,3 3-2 0,-3-2 0 16,-6 2-1-16,3-3 0 0,3 0 0 15,3 3 0-15,0 0-15 0,-9 0-3 0,-3 0-1 0,3 0 0 16,3 3-21-16,-3 2-4 0,0 0-1 0,0 1 0 15,-3 4-12-15,0 1 0 0,4-3 8 0,-4 0-8 16,6 0 0-16,-3 0 0 0,0 2 0 0,3 1 0 16,0-3 0-16,3 2 0 0,0 1-8 0,3-3 8 15,0-8 0-15,6 8 0 16,-3-3-8-16,6 3 8 0,-3 0-8 0,3-3 8 0,0 1-12 0,3-1 12 16,-1-2 0-16,1-1 0 0,0 1 0 0,0-1 0 15,-3-2 0-15,3 3 0 0,-3 0 0 0,-9-3 0 16,0 0 0-16,0 0 0 0,9 5 0 0,-9-5 0 15,0 0 14-15,0 0 3 0,0 8 1 0,-3-3 0 16,0 3 18-16,0-3 3 0,-3 1 1 0,0-1 0 16,-3 3-15-16,3 0-2 0,-3-5-1 0,0 2 0 15,0 0-10-15,0 0-1 0,1 1-1 0,-4-1 0 16,3-2-10-16,3 2 0 0,6-5-10 0,-6 3 10 16,0-3-49-16,6 0-4 0,0 0-1 0,0 0-569 15,0 0-113-15</inkml:trace>
  <inkml:trace contextRef="#ctx0" brushRef="#br0" timeOffset="5279.1921">6907 5630 955 0,'3'-18'27'0,"-3"18"6"0,0 8-33 0,0 0 0 0,0-8 0 0,3 5 0 16,-6 3 72-16,3-3 7 0,3 3 1 0,0 0 1 15,0 3-8-15,-3-3-1 0,0 2-1 0,0-2 0 16,0 5-6-16,0 1-1 0,0-1 0 0,0 5 0 16,-3-2-13-16,0 3-3 0,3-1-1 0,-3 3 0 15,-2 3-19-15,2-3-3 0,0-2-1 0,0-1 0 16,-3 4-8-16,3-1-3 0,0-3 0 0,0 1 0 15,0-6-13-15,0 3 9 0,0 0-9 0,0-3 8 16,3 0-8-16,-3-2 0 0,3-3 0 0,0-3 8 16,0 0-26-16,0-5-6 0,0 0 0 0,0 0-560 15,0 0-112-15</inkml:trace>
  <inkml:trace contextRef="#ctx0" brushRef="#br0" timeOffset="6034.7548">6919 5712 1328 0,'0'-29'37'0,"0"21"10"0,0 8-38 0,0 0-9 0,3-5 0 0,3 0 0 0,0-3 66 0,0 0 11 16,0 3 3-16,0-1 0 0,3 1-29 0,0-3-6 16,-3 3-1-16,3 2 0 0,3-2-20 0,-3 2-4 0,0 1 0 15,0 2-1-15,-3 0-19 0,-1 5 0 0,1-3 8 0,3 4-8 16,-3 2 0-16,0-3 10 0,0 3-10 0,-3 3 8 15,0-4-8-15,-3 4 12 0,-3 0-12 0,3-1 12 16,-6 1-12-16,3-1 12 0,-3-2-12 0,0 3 12 16,0-3-4-16,3-3 0 0,-3 3 0 0,3 0 0 15,-2-3 5-15,-4 1 1 0,3-4 0 16,0 1 0-16,0 2 2 0,3-2 1 0,3-3 0 0,-6 2 0 16,3-2-1-16,3 0 0 0,0 0 0 0,0 0 0 15,0 0-16-15,0 0 0 0,0 0 0 0,0 0 0 16,0 0 0-16,6 3-9 0,0 0 9 0,3-3-8 15,0 0 8-15,3 0 0 0,-7 2 0 0,7-2-8 16,-3-2 8-16,0-1 0 0,0-2 0 0,3 2 0 16,3 1 0-16,-3-1 0 0,0-2 0 15,0-1 0-15,-3 1 0 0,3-3 0 16,-1 3 0-16,-2-3 0 0,0 0 0 0,0 0 8 16,0-3-8-16,-3 1 0 0,-3 2 0 0,3-3 8 15,-3 6-8-15,0-3 0 0,3 3 0 0,-3-3 0 16,-3 3-10-16,0-1 10 0,3 1-13 0,-3 5 4 0,-3-3 1 0,3 3 0 15,0-8 8-15,-3 6 0 0,-6-1-9 16,3 6 9-16,0 2-9 0,6-5 9 0,-9 0-12 0,0 3 12 16,0 2-12-16,0 0 12 0,6 3-12 0,-3 3 12 15,3-3-8-15,-2 2 8 0,2 1 0 0,3 2 0 16,3-2 0-16,-1-1 0 0,-4 1 0 0,7-3 0 16,4 2 0-16,-3 4 0 0,3-4 8 0,-3-2-8 15,6 0 9-15,0-3-9 0,0 3 8 0,0-5-8 0,-3 0 0 0,3-1 8 16,0-2-8-16,0 0 0 0,-1-2 0 0,-2 2 8 0,3-6-8 0,3-2 0 15,-6 0 9-15,3-2-9 0,0-1 10 0,-3 1-10 16,3 2 8-16,-3-3-8 0,0-5 0 0,-3 3 0 16,-1 2 9-16,1-2-9 0,-3 3 8 0,0-1-8 15,0 0 0-15,0 4 0 0,-3-1 0 0,0 2 0 16,-6-2 0-16,3 3 0 0,3 5 0 0,0 0 0 16,-6 0 0-16,6 0 0 0,-6 3 0 0,6-3 0 15,-5 5-11-15,-4 0 11 0,0 3-8 0,6 0 8 16,-3 0 0-16,3 5-10 0,-6 3 10 0,6 0 0 0,0-3-8 15,0 1 8-15,3-4 0 0,0-2 0 0,-3 3-15 16,6-3 4-16,0 2 1 0,3-5 0 16,-6-5-41-16,9 8-8 0,3 0-1 0,-3 0-480 15,3-5-96-15</inkml:trace>
  <inkml:trace contextRef="#ctx0" brushRef="#br0" timeOffset="6383.0306">7664 5638 1213 0,'5'14'26'0,"-5"-14"6"0,-5 2 0 0,5-2 4 0,0 0-36 0,-9 3 0 16,-3-6 0-16,3 3 0 0,0 3 76 0,-3 2 8 0,3 0 1 0,0 1 1 15,-3 2-28-15,6-3-6 0,0 5 0 0,-3 1-1 16,3 0-16-16,0 2-3 0,3-3-1 0,0 1 0 16,3 0-12-16,0-3-3 0,-3 2 0 0,3-2 0 15,6 0-3-15,0 0-1 0,-3-3 0 0,3 1 0 16,3-6 0-16,-3 0 0 0,3 0 0 0,-3-3 0 15,0 0 4-15,3 1 1 0,-3-6 0 0,3 2 0 16,-3-4 12-16,0 2 3 0,3-3 0 0,0-2 0 16,-3 0-3-16,0-6 0 0,2 3 0 0,1-5 0 15,0 0 12-15,0-3 3 0,-3-5 0 0,0 3 0 16,0-1-5-16,-6 3-1 0,-3 1 0 0,0 1 0 16,3-4-15-16,-6 2-3 0,0 6-1 0,-3-3 0 15,3 5-19-15,-3 0 8 0,3 3-8 0,-2 2 0 16,-1 3 0-16,3 0-19 0,0 5 3 0,6 3 0 31,0 0-38-31,-6-2-7 0,-3 2-2 0,9 0-657 16,-3 8-132-16</inkml:trace>
  <inkml:trace contextRef="#ctx0" brushRef="#br0">8271 5675 936 0,'0'-23'26'0,"0"23"7"0,0 0-33 0,0 0 0 16,0 0 0-16,0 0 0 0,0 0 72 0,0 0 8 0,0 0 2 0,0 0 0 15,0 0-6-15,0 0 0 0,0-6-1 0,-3 1 0 16,0 2-15-16,3 3-4 0,0 0 0 16,-3-2 0-16,-3-1-20 0,0 0-4 0,3 1 0 0,-3-1-1 15,6 3-19-15,-6 3-3 0,0 5-1 0,0-3 0 16,0 0-8-16,3 3 0 0,-3 0 0 0,-3 3 0 16,6-1 0-16,-3 1 0 0,6-1 0 0,0 1 0 15,0 0 0-15,3 2 0 0,0-8 0 0,3 3 0 16,0 0 0-16,3 0 0 0,-3 0 0 15,3-3 8-15,0-2 0 0,0-1 0 0,-3-4 0 0,0 2 0 16,6-5 7-16,-6 5 1 0,3-8 0 0,-6 2 0 16,3 1 13-16,-1-6 3 0,1-2 1 0,0 0 0 15,-3 0-13-15,0-1-2 0,0-1-1 0,-3 1 0 16,0 1-17-16,0 0 10 0,0 2-10 0,-3-2 8 16,3 0-8-16,0 2 8 0,-3 1-8 0,3-1 8 0,0 11-8 15,0-5 0-15,0 0 0 0,0-1 0 0,3-2 0 16,-3 8-11-16,3-5 11 0,3 0-8 0,0 2 8 0,0-5-8 15,0-2 8-15,0 2-8 0,3 0-3 0</inkml:trace>
  <inkml:trace contextRef="#ctx0" brushRef="#br0" timeOffset="9310.85">4898 6681 1004 0,'0'0'22'0,"0"0"5"0,0 0 1 0,0 0 0 0,0 0-28 0,0 0 0 15,0 0 0-15,0 0 0 0,0 0 16 0,0 0-1 16,3 5-1-16,-3 3 0 0,3-3 22 0,0 3 4 16,-3 0 0-16,3 0 1 0,0 3 3 0,-3-1 1 15,3 1 0-15,0-1 0 0,0 1-6 0,0-3-2 16,0 3 0-16,-3-1 0 0,3-2-12 0,-3 0-2 16,0-3-1-16,0-5 0 0,0 0-4 0,0 0-1 15,-3 6 0-15,0-1 0 0,3 0 14 0,0-5 2 16,0 0 1-16,0 5 0 0,0-5 0 0,-3 3 0 0,0-3 0 0,3 0 0 15,0 0-2-15,-3 0 0 0,0-3 0 0,3 1 0 16,0-1-15-16,-3 0-3 0,3 3-1 0,3-5 0 16,-3 0-13-16,0 0 9 0,0-1-9 0,0-2 8 15,0 0-8-15,3-2 0 0,-6-1 0 0,6 1 8 16,0 2-8-16,0 0 0 0,0-3 0 0,3 1 0 16,-3-1 0-16,0 3 0 0,0 0 0 0,3-2 0 15,3 2 0-15,0-3 0 0,-6 3 0 0,6 0 0 16,-3 3 0-16,3 0 0 0,-3-6 0 0,-1 3 0 15,-5 8 0-15,0 0 0 0,0 0 0 0,0 0 0 16,12-3 0-16,-3 1 0 0,-9 2-9 0,9-3 9 16,-9 3 0-16,9-2 0 0,-3-4-8 0,-6 6 8 15,0 0 0-15,0 0 0 0,12-2-8 0,-12 2 8 16,0 0 0-16,0 0 0 0,9 0 0 0,-9 0 0 16,12 5-9-16,-12-5 9 0,9 8 0 0,-3 0-9 0,3 0 9 15,-3-3 0-15,-6-5 0 0,3 11-8 0,0-1 8 0,0 1 0 16,3-1 0-16,-6 4 0 0,2-4 0 0,-2 1 0 15,0 2 0-15,0-2 0 16,0 2 0-16,0-5 0 0,-2 2 0 0,2-2 0 0,-3 0 0 16,3 0 0-16,0-3 0 0,0-5-8 15,0 0-19-15,0 0-3 0,-3 3-1 0,3-3 0 16,3-5-61-16,0-1-13 0,-1-1-3 0,-2-1 0 0</inkml:trace>
  <inkml:trace contextRef="#ctx0" brushRef="#br0" timeOffset="9902.3654">5306 6596 1112 0,'0'0'24'16,"0"0"6"-16,0 0 1 0,0 0 0 0,0 0-31 0,0 0 0 0,0 0 0 0,-6-5 0 15,3-1 78-15,-3 4 10 0,3-3 1 0,3-1 1 16,-3 1-35-16,3 5-7 0,0 0-2 0,-3-5 0 15,3 5-9-15,0 0-1 0,0 0-1 0,-9 2 0 0,3 1-21 0,6-3-4 16,-9 8-1-16,4 0 0 0,-1 2-9 0,-3 4 0 16,6-1 0-16,0 0 0 0,0 0 0 0,3 1 0 15,-3-4 0-15,0 3 0 0,6 1 0 0,-3-4 0 16,0 1 0-16,3-3 0 0,0 0 0 0,3 0 0 16,-3-3 0-16,3-2 0 0,0-3 0 0,-1 0 0 15,-2 0 0-15,6-3 0 0,-3 0 0 0,0-5 8 16,0 3 0-16,0 0 0 0,3-3-8 0,-6 0 12 15,3 3-12-15,-3-1 12 0,3 4-12 0,-6 2 0 16,0 0 0-16,6-6 8 0,0 6-8 0,-6 0 0 16,0 0 0-16,9 3 0 0,-3 2 0 0,0 3 0 0,-3 3 0 0,0-1 0 15,-3 4 0-15,0 1 8 16,3 1-8-16,-6 3 8 0,-3-1-8 0,6 1 12 0,0 2-12 0,-3 0 12 16,0 0 0-16,-3 3 0 0,0 0 0 0,0-3 0 15,0 0 9-15,0 1 3 0,0-1 0 0,0-3 0 16,0 1-6-16,0-3-1 0,3-1 0 0,-3 1 0 15,3-2-17-15,0-1 10 0,0-5-10 0,0 0 8 16,3-8-21-16,0 0-5 0,0 0-1 0,0 0 0 31,0 0-53-31,0 0-10 0,6-8-2 0,-3 0-713 0</inkml:trace>
  <inkml:trace contextRef="#ctx0" brushRef="#br0" timeOffset="10329.6909">5449 6376 1314 0,'6'19'28'0,"-6"-19"7"0,0 0 1 0,0 8 1 0,0-3-29 0,3 1-8 15,-3-6 0-15,0 0 0 0,0 7 40 0,3 7 8 16,0 2 0-16,0-1 1 0,0 4-17 0,0-3-3 16,-3 5-1-16,6-2 0 0,-6-1 4 0,3 1 0 15,0-4 0-15,-3 4 0 0,6-3 10 0,-6 2 2 16,0-4 1-16,3-4 0 0,-3 3-12 0,0 1-2 15,3-1-1-15,0-5 0 0,-3-8-4 0,0 8-1 16,0-8 0-16,0 0 0 0,0 0-9 0,0 0-3 16,6 2 0-16,-6-2 0 0,0 0-3 0,5-5-1 0,1 0 0 0,0-3 0 15,0-3-9-15,0 3 12 0,0 0-12 0,-3-2 12 16,3 2-12-16,-3 3 0 0,-3-3 0 0,3 2 8 16,0 1-8-16,-3 5 0 0,0 0 0 0,0 0 0 15,0 0 0-15,0 0 0 0,6 5-12 16,-6-5 12-16,6 11-11 0,-3 0 11 0,6-1-8 0,0 3 8 15,-3-2 0-15,0-1-8 0,3 1 8 0,0 0 0 16,0-1 0-16,2-2 0 0,-5 3 0 0,3-6-8 16,0 0-9-16,0-2-2 0,0 0 0 0,0-1 0 15,0-2-19 1,0 0-4-16,3-5-1 0,-3-6 0 0,-3 3-20 0,3-2-4 0,3-6-1 0,-7 3 0 16,4-6-35-16,0 1-7 0,-3-1-2 0,0-2-312 15,3 0-64-15</inkml:trace>
  <inkml:trace contextRef="#ctx0" brushRef="#br0" timeOffset="10482.6286">5809 6382 1080 0,'0'0'24'0,"3"-3"4"0,-6-5 2 0,0 3 0 0,3 0-30 0,-3-1 0 16,3 1 0-16,0 2 0 0,-3 3 101 0,3 0 15 0,0 0 2 0,0 11 1 31,0 2-36-31,-3 3-7 0,3 3-2 0,-3-1 0 0,6 3-30 0,-3 3-7 16,0-3-1-16,0 3 0 0,0 3-20 0,0-4-5 16,-3 1-1-16,3 0 0 0,-6 0-10 0,6 0 0 15,0-6 0-15,0 3 0 16,0-5-53-16,0 0-7 0,0-3 0 0,-3-2-476 15,0-1-96-15</inkml:trace>
  <inkml:trace contextRef="#ctx0" brushRef="#br0" timeOffset="10638.8947">5669 6623 1746 0,'0'0'49'0,"6"-6"12"0,0 1-49 0,0 0-12 0,0 2 0 0,0-2 0 15,3 2 89-15,3 0 15 0,-3-2 4 0,6 2 0 16,0-2-50-16,-1 0-10 0,-2 0-1 0,6-1-1 15,-3-2-30-15,3 0-5 0,3 1-2 0,0 1 0 16,-4-2-41-16,4 0-8 0,0 0-1 0,0 0-927 16</inkml:trace>
  <inkml:trace contextRef="#ctx0" brushRef="#br0" timeOffset="11383.0994">6515 6570 1353 0,'0'0'29'0,"0"0"7"0,0 0 0 0,0 0 4 0,0 0-32 0,0 0-8 0,0 0 0 0,0 0 0 15,0 0 37-15,0 0 7 0,0 0 0 0,3 5 1 16,-3 0-19-16,0 0-4 0,0 3-1 0,0-2 0 16,0 4 3-16,0 1 0 0,-3-3 0 0,3 5 0 15,0 0-3-15,0 1 0 0,-3-1 0 0,3-3 0 16,-3-2-4-16,6 3-1 0,-6-3 0 0,6 0 0 0,-3-8-6 15,0 0-2-15,0 0 0 0,0 0 0 0,0 0 5 0,0 0 1 16,0 0 0-16,9 2 0 0,-1-4 5 0,1-4 1 16,-3 1 0-16,3-3 0 0,-6-2-8 0,3-1 0 15,-3 3-1-15,3 0 0 0,-3 0-11 0,0 3 8 16,-3-3-8-16,3 3 8 0,-3-1-8 0,0 6 0 16,0 0 0-16,0 0 0 0,0 0 0 0,0 0 0 15,0 14 0-15,3-6 0 0,0 0-8 0,-3 2 8 16,3 1-10-16,3-1 10 0,-3 1 0 0,3-3-9 0,0 2 9 15,0-2 0-15,-6-8 0 0,9 8-8 16,-9-8 8-16,12 6 0 0,0-1 0 0,-12-5 0 16,8 0 0-16,4-3 0 0,-3 1 8 0,0-4 8 0,0-2 0 0,-3 3 1 15,0-3 18-15,0 0 3 0,-3-2 1 0,0-4 0 16,0 1-1-16,0 3 0 0,-3-4 0 0,0 4 0 16,-3-1-15-16,0 1-3 0,3 2-1 0,-3 0 0 15,3-3-19-15,-3 0 0 0,0-2 0 0,0 3 0 31,0 2-52-31,0 0-10 0,0 0-2 0,0-5-1 16,3-3-37-16,0 3-7 0,0-6-2 0,3 6-458 0,-3 0-92 16</inkml:trace>
  <inkml:trace contextRef="#ctx0" brushRef="#br0" timeOffset="12088.0991">6747 6223 1256 0,'0'0'28'0,"3"5"5"0,3 14 2 0,-6-3 0 0,0-16-35 0,0 0 0 0,3 10 0 0,0 1 0 16,-3 2 63-16,6 3 5 0,-3 2 2 0,0-2 0 15,0-5-18-15,-3 7-4 0,0 4-1 0,2 4 0 16,4-2-21-16,-6 0-4 0,0 0-1 0,-3-3 0 16,6 3-2-16,-6-1-1 0,3-2 0 0,-3 1 0 0,3-4 5 0,-2-2 1 15,-1 0 0-15,-3 0 0 0,3-3 2 0,0 0 1 16,3-2 0-16,0-3 0 0,0 0-6 0,0-8-1 16,0 0 0-16,0 0 0 0,0 0-5 0,0 0-2 15,0 0 0-15,6-6 0 0,0 1-5 0,-1-3 0 16,-2 0-8-16,3 0 12 0,0 0-12 0,0-2 9 15,0 2-9-15,-3 3 8 0,-3-3-8 0,3 0 0 16,-3 2 0-16,0 6 0 16,0 0 0-16,0 0 0 0,6-2 0 0,-6 2 0 15,0 0-9-15,0 0 9 0,6 5-12 0,3 0 12 0,-3 1 0 0,-6-6-8 16,9 5 8-16,0 3 0 0,0-5 0 0,0 2 0 16,0 0-8-16,0 0 8 0,0-2 0 0,-1 0 0 15,4-1-8-15,0-2 8 0,-6-2 0 0,3-4 0 16,3 1 0-16,-3 0 0 0,0 0 0 0,-3-3 0 0,3 2 0 0,0-2 0 15,0 0 0-15,0 3 0 0,-3-3 8 0,-1 0-8 16,-2 0 0-16,0 3 0 0,-3-3 0 0,-3 3 0 16,3-6 12-16,-3 6-4 0,1 0-8 0,-1-1 12 15,-3 4-12-15,0 2 0 0,3 0 0 0,-3 2 0 16,0 1 0-16,0 0 0 0,6-3 0 0,-3 5 0 16,-3 3 0-16,3 0 0 0,0 0-9 0,3 0 9 15,3 2-10-15,-3-2 10 0,3 3-10 0,0-3 10 16,3 0 0-16,0 0-9 0,-3-3 9 0,3 0 0 15,3 0-8-15,-3 1 8 0,2-4-8 0,1 1 8 16,0-3 0-16,0-3-8 0,3 3 8 0,0-2 0 16,-3-1 0-16,0-2 0 0,3 0 0 0,-3-3 0 15,3 0 0-15,-6 0 0 0,0-3-8 0,3 3 8 16,5-2 0-16,-5-1-8 0,-9 0 8 0,3 3 0 16,6 1 0-16,-6 1 0 0,-3 1 0 0,0 0 0 15,-6 2 0-15,6 3 0 0,0 0 0 0,-6-3 0 16,-3 6 0-16,9-3 0 0,-3 5 0 0,0 3-8 0,-3 0 8 0,4 0-12 15,-1 3 12-15,3-1-12 0,0 1 12 0,0 2 0 16,0-5 0-16,3 0-8 0,2 3 8 0,1-1 0 16,-3-5 0-16,-3-5-8 0,6 6 8 0,3-4 0 15,3 1 0-15,-12-3-8 0,0 0-3 0,15 0 0 16,6-3 0-16,-6-2 0 16,0 0-41-16,-3-3-8 0,5-5-1 0,-2 2-1 15,0-5-118-15,-3 3-24 0,0 0-5 0,0-3-367 0</inkml:trace>
  <inkml:trace contextRef="#ctx0" brushRef="#br0" timeOffset="12291.2395">7443 6091 1332 0,'0'0'29'0,"0"0"7"0,0 0 0 0,0 0 1 0,0 0-29 0,-6 10-8 0,0-4 0 0,0 2 0 16,3-1 69-16,-3 4 13 0,3 0 2 0,1 2 1 16,-4 3-5-16,6 2-2 0,-3 6 0 0,-3 0 0 15,0 5-16-15,3 3-3 0,0-1-1 0,0 4 0 16,-3-1-1-16,6 1 0 0,6-1 0 0,0-2 0 15,-3 0-25-15,3-3-4 0,3-3-2 0,-1-2 0 16,4 0-18-16,0-6-8 0,0 1 0 0,0-6 8 16,3 0-24-16,0-5-4 0,-3 0-2 0,3-5 0 15,-3 2-15-15,2-5-3 0,-2 0-1 0,0-3-633 16,-3 1-126-16</inkml:trace>
  <inkml:trace contextRef="#ctx0" brushRef="#br0" timeOffset="13901.2172">8673 4617 1854 0,'-9'-3'40'0,"3"1"9"0,3-1 2 0,-3 0 1 0,0-2-41 0,6 2-11 16,-6 1 0-16,6-3 0 0,0-3 18 0,3 2 2 16,0 1 0-16,3 0 0 0,3-3-20 0,0 0 10 15,3 0-10-15,-1-3 8 0,4 3-8 0,3-2 0 16,3 5 0-16,-3-3 0 0,3 0 0 0,-6 2 0 15,2 4 0-15,1-4 0 0,0 1 0 0,0 0 0 0,0 2 0 16,3 1 0-16,-6-1 0 0,5 0 0 0,-2 3 0 16,0 3 0-16,0 0 0 0,0 2 0 0,-3 0 0 0,0 0 8 15,-3 6-8-15,2-3 0 0,1 0 0 0,-3 0 8 16,0 2 4-16,3-2 1 0,-3 3 0 0,3-3 0 16,-3 0 8-16,3 0 2 0,-3-3 0 0,2 0 0 15,1-2 7-15,3-3 2 0,0 0 0 0,3-3 0 16,0-5-2-16,2 0 0 0,1-2 0 0,0-1 0 15,0 1-10-15,0-1-3 0,3 1 0 0,2-1 0 16,-5 0-17-16,3 3 0 0,0 0 0 0,-9 1 0 16,2-1-48-16,-2 0-11 0,3 0-1 0,0 2-931 15</inkml:trace>
  <inkml:trace contextRef="#ctx0" brushRef="#br0" timeOffset="14751.5025">10304 4339 1269 0,'0'0'36'0,"0"0"8"0,0 0-36 0,0 0-8 16,0 0 0-16,0 0 0 0,0-8 40 0,0 8 7 15,0 0 1-15,0-5 0 0,-3-3 3 0,0 3 1 16,3-1 0-16,0 1 0 0,-3 0-18 0,0-3-3 16,0 3-1-16,0-3 0 15,-3 5 2-15,0 0 1 0,0 3 0 0,0 0 0 0,0 0-10 0,0 3-3 16,-3 2 0-16,3 3 0 0,-3 5-20 0,3 1 0 0,0-4 0 0,-2 1 0 16,5 2 0-16,-3 3 0 0,3 0 0 0,0-3 0 15,3 3 0-15,-3-3 0 0,3-2 0 0,3-1 0 16,-3 4 0-16,3-4 0 0,-3-10 0 0,6 8-8 0,0 3 8 15,-6-11 0-15,5 8 0 0,-5-8-8 16,0 0 8-16,12 2 0 0,-12-2 0 0,12 0 0 16,-3-2 0-16,0-4 8 0,0 1-8 0,0-3 11 0,-3 3-1 0,0-3 0 15,-3 0 0-15,3 3 0 0,0-9-10 0,-3 6 8 16,0-2-8-16,0 2 8 0,0 0-8 0,0 3 0 16,0-1 0-16,-3 4 8 0,0-1-8 0,0 3 0 15,3-2 0-15,-3 2 0 0,0 0 0 0,0 0 0 16,0 0-12-16,0 0 12 0,3 7-12 0,3 4 12 0,-3 2-12 15,0-2 12-15,-1 2 0 0,-2 3 0 0,0-3 0 0,0 6 0 16,0 2 0-16,0 0 0 0,-2 0 0 0,2-2 0 16,-3 5 0-16,-3-3 0 0,3 3 0 0,-3-1 0 15,0-2 0-15,0 3 12 0,0-3 0 0,-3 1 0 16,0-4 22-16,0-2 5 0,0 3 1 0,0-4 0 16,0-1-10-16,3-4-2 0,0 3 0 0,-3-5 0 15,3 0-16-15,0-2-4 0,1-1-8 16,2-2 12-16,-3-3-12 0,3 0-8 0,0-3 8 0,0-2-13 31,0-3-57-31,3 0-11 0,0-3-3 0</inkml:trace>
  <inkml:trace contextRef="#ctx0" brushRef="#br0" timeOffset="16077.614">10399 4350 1056 0,'3'5'30'0,"0"6"6"0,3 5-28 0,-3-3-8 16,0-3 0-16,0 1 0 0,3-3 78 0,-6-8 14 15,0 0 4-15,6 5 0 0,0 0-32 0,0 1-5 16,-6-6-2-16,3 0 0 0,-3 0-1 0,3 2-1 16,3-2 0-16,-6 0 0 0,0 0-7 0,3-2-2 15,2 2 0-15,-2-6 0 0,0 1-6 0,0-3 0 16,-3 0-1-16,3 0 0 0,0-2-23 0,3 2-4 15,-6 3 0-15,6-6-1 0,-3 3-11 0,3 0 8 16,-3 0-8-16,3 3 8 0,0-3-8 0,0 3 0 16,0 2 0-16,-3 0 0 0,3 1 0 0,-3-4 0 0,6 4-9 0,-3-1 9 15,0 3 0-15,0 0-10 0,3-3 10 0,-3 3-8 16,2 0 8-16,-2 0-13 0,0-2 5 0,0 2 8 16,3 2-14-16,-3 1 5 0,-3 0 1 0,3-1 0 15,-6-2-4-15,3 6-1 0,0-1 0 0,0 3 0 16,-3 0 13-16,0 0-9 0,0-3 9 0,3 3-8 15,-6 5 8-15,3-2 0 0,0-3 0 0,0 2 0 16,0 1 0-16,0-3 0 0,0 2 0 0,0-2-8 16,0 0 8-16,0 0 0 0,3 0 0 0,-3-8 0 15,3 5 0-15,-3-5 8 0,0 0-8 0,0 0 0 16,0 0 12-16,6 3-3 0,-6-3 0 0,6-3 0 16,-3-2 10-16,3 0 1 0,-3 2 1 0,0-2 0 15,0-3 7-15,-3 0 2 0,0 0 0 0,0 0 0 16,0 3 2-16,3-3 0 0,-3 0 0 0,0 0 0 15,0 3-10-15,0-3-2 0,-3-3 0 0,3 1 0 16,0 2-20-16,3-3 8 0,0 6-8 0,-3-3 0 16,0 0 0-16,3 0 0 0,3 0 0 0,-3 0 0 0,0 0-14 0,3 0-1 15,3 0 0-15,-4 3 0 0,1 0-5 0,3 2 0 16,0-2-1-16,-3 0 0 0,3 5 1 0,-3-3 0 16,3 3 0-16,0 0 0 0,-9 0 7 0,3 3 1 15,-3-3 1-15,6 5 0 0,-3 5 11 0,0 1-8 16,-3 2 8-16,3-2-8 0,-3 2 8 0,3-2 0 15,-3-1 0-15,0 3 0 0,3-2 0 0,-3 0 0 0,3-1 0 16,-3 1 0-16,0-1 0 0,3 1 11 0,-6-6-3 0,3-5 0 31,6 13 1-31,-3-5 0 0,-3-8 0 0,6 6 0 0,-6-6-9 0,0 0 10 16,0 0-10-16,0 0 10 0,0 0 2 0,9 0 1 16,2-3 0-16,-11 3 0 0,6-8 1 0,0 0 0 15,3 0 0-15,-3 3 0 0,-3-3-6 0,0-3 0 16,3 4-8-16,-3-4 12 15,3 3-12-15,-3 0 0 0,-3 3 8 0,3-1-8 0,3 1 0 0,-6 5 0 0,0 0 0 0,0 0 0 16,0 0 0-16,6-2-12 0,-6 2 12 0,0 0-10 16,0 0 1-16,6 7 0 0,-3-1 0 0,-3-1 0 15,0 3 9-15,6 0-8 0,-3 3 8 0,0-4-8 16,0 1-4-16,0 0 0 0,3 0 0 0,-6-8 0 16,3 6-16-16,-3-6-4 15,0 0-1-15,9 5 0 0,-3-3 1 0,-6-2 1 0,0 0 0 16,6 0 0-16,-6 0 15 0,8 0 2 0,-2-2 1 0,0-1 0 15,0-2 13-15,-3 0 0 0,3-1 0 0,-3-2 0 16,0 3 0-16,0-3 0 0,0 3 12 0,0 0-12 16,3-1 19-16,-3 1-3 0,-3-3-1 0,3 3 0 15,3-3-2-15,-3 3 0 0,0-3 0 0,0 5 0 16,-3 3 2-16,6-3 0 0,-6 3 0 0,0 0 0 0,0 0 0 16,6 0 0-16,0 0 0 0,-6 0 0 0,6 6-5 15,-3 2-1-15,6-3 0 0,-3 3 0 16,0-3-9-16,0 3 0 0,2-3 0 0,-2 1 8 0,0-1-8 15,3-2 0-15,0 2 0 0,0 0 0 0,0 0 0 0,3-2-16 16,-3 0 4-16,3-3 1 16,0 0-36-16,0-3-7 0,0 3-2 0,-4-3 0 15,4-2-28-15,0 0-7 0,0 0-1 0,3-1 0 16,-6-2-19-16,3 0-4 0,3 0-1 0,-6 0 0 16,3 1 4-16,-6-1 0 0,0 2 0 0,-1-2 0 15,1-2 51-15,0 2 10 0,-6-3 3 0,0 6 0 0,0 0 92 0,0 5 20 0,-3-3 3 0,-3 0 1 16,0-2 24-16,-2 5 4 0,2 0 2 0,-3 3 0 15,0-1-14-15,0 1-2 0,-3 2-1 0,3 1 0 16,3 4-11-16,0 1-2 0,3-1-1 0,-3 1 0 16,3 0-17-16,3-1-3 0,0 3-1 0,0 1 0 15,3-1-8-15,0-3-2 0,-3 1 0 0,6-3 0 16,0 2-16-16,3-2-4 0,-3-2-1 0,6 2 0 16,-3-3-3-16,0-2-1 0,3-1 0 0,-1-2 0 15,1-2 7-15,-3-1 2 0,3-2 0 0,-3-3 0 16,0-3 13-16,3-2 3 0,-6 0 1 0,3-3 0 15,0 0 3-15,-3-5 1 0,0 0 0 0,0-3 0 16,0-3 15-16,-3-2 4 0,-3-5 0 0,0-1 0 16,-3 4-4-16,0-1-1 0,-3 3 0 0,0 0 0 15,-3 0-31-15,0 2-7 0,0 1-1 0,0 5 0 16,0-3-16-16,0 5 0 0,0 1 0 0,3 2 0 16,0 0-34-16,0 3-1 0,3-1 0 0,0 7-830 15,0-1-167-15</inkml:trace>
  <inkml:trace contextRef="#ctx0" brushRef="#br0" timeOffset="16759.9132">12140 4217 1497 0,'3'-5'32'0,"-3"5"8"0,0 0 0 0,0 0 4 0,0 0-36 0,6 0-8 0,-3-2 0 0,0-1 0 16,0 0 67-16,-3-5 11 0,0 3 2 0,3 0 1 15,-3-1-37-15,0-2-8 0,-3 6-2 0,0-1 0 16,0-2-6-16,-3 2 0 0,0-2-1 0,-3 0 0 16,-3 5-14-16,4 2-2 0,-4-2-1 0,0 3 0 0,0 2-10 15,0 3 0-15,0 3 0 0,0-1 0 0,0 1 0 0,3 2 0 16,0 0 0-16,0 1 0 0,3-1 0 0,0 0-11 15,3-2 11-15,1-3-8 16,2 2 8-16,2-2-12 0,4 5 12 0,3-2-12 0,0 0 12 16,0-4-10-16,3 1 10 0,0 0-10 0,3 0 10 0,-3 0 0 15,0-2 0-15,3-1-8 0,-6 0 57 0,-1 0 12 16,-2 1 3-16,3-1 0 16,-6 0-101-16,-3-5-20 0,0 0-4 0,0 11-1 0,-3-1 62 0,-3-2 8 0,0 3 4 15,-2-3 1-15,2 2 3 0,-3-2 1 0,0 0 0 16,0 0 0-16,3 3-7 0,-3-6-2 0,0 0 0 0,3-2 0 15,0 0-23-15,3-1-5 0,3-2 0 0,0 0-596 16,0 0-118-16</inkml:trace>
  <inkml:trace contextRef="#ctx0" brushRef="#br0" timeOffset="16994.4578">12268 4302 1213 0,'0'0'34'0,"0"0"8"0,-3 13-34 0,0 6-8 0,3-3 0 0,0 0 0 16,-3 2 56-16,3 1 8 0,-3 2 3 0,0-3 0 15,3 1-5-15,-3 2-1 0,0 0 0 0,0-2 0 16,0-1-23-16,3 1-5 0,0 2-1 0,-2-3 0 16,2-2-17-16,0-5-4 0,0 2-1 0,0-2 0 15,-3-3-10-15,3 0 0 0,3 0 0 0,-1-3 8 0,-2-5-23 16,0 0-5-16,0 0 0 0,0 0-1 15,3-3-40-15,-3 3-8 0,3-13-2 0,3 0-394 16,0-3-79-16</inkml:trace>
  <inkml:trace contextRef="#ctx0" brushRef="#br0" timeOffset="17903.6836">12289 4313 1295 0,'6'-35'36'0,"0"27"9"0,-3 3-36 0,3-3-9 16,-3 0 0-16,6-2 0 0,-3-1 90 0,0 0 16 15,0 4 3-15,3-1 1 0,-3 2-30 0,3 1-7 16,-4 0-1-16,1 2 0 0,3 3-40 0,-3 0-8 0,0 3-1 0,3 2-1 15,-3 0-12-15,-3 1-2 16,3 2-8-16,-3 2 12 0,0 3-1 0,-3 1-1 16,0 1 0-16,-3-1 0 0,0-1 6 0,0 0 0 0,-3 3 1 0,-3 0 0 15,6-6 10-15,-3 4 1 0,-3-4 1 0,0 4 0 16,3-4-4-16,-2-2-1 0,2 0 0 0,0 0 0 16,0-3-8-16,6-5-1 0,0 0-1 0,-3 5 0 15,0 1-14-15,3-6 0 0,0 0 0 0,0 0 0 16,0 0 0-16,0 0 0 0,9 2 0 0,0-2 0 15,0 0 0-15,-1-2 0 0,1-1 0 0,3 0 0 16,3 1 0-16,-3-1 0 0,0-2-8 0,0 0 8 16,0-1 0-16,3 1 0 0,0-3 0 0,-4 0 0 15,4 0 0-15,0-2 0 0,0-1-8 0,-3 0 8 16,0 4 0-16,-3-7 0 0,6 1 0 0,-6 0 0 16,0 0 0-16,-3-1 0 0,0 4 0 0,-4 2 0 15,4 3 0-15,-6-1 9 0,0 1-9 0,0 5 8 16,0 0-8-16,-3-5 10 0,0-1-10 0,3 6 10 0,-8-8-10 15,2 6 0-15,-3-1 0 0,3 8 0 16,-3 1 0-16,3 2-11 0,0 2 11 0,3 1-8 0,-3-3-2 16,3 2 0-16,0 4 0 0,3-1 0 15,0 0 10-15,0 3 0 0,6-5-9 0,-3 2 9 0,6 0 0 0,0-2-11 16,0-3 11-16,3-1-8 0,0 1 8 0,2 0 0 16,1-5-9-16,-3 2 9 0,3-5 0 0,0 3 0 0,3-3-9 15,-3 0 9-15,3-5 0 0,-4-3-10 0,1 0 10 0,0 0-8 16,0 0 8-16,-3-3-10 0,-3-2 10 0,3 0-10 15,-3 0 10-15,0-1 0 0,-6 1 0 0,3 0-8 16,0 2 8-16,-3 1-8 0,0-1 8 0,-3 3-8 16,-3 0 8-16,0 3 0 0,-3 0 0 0,0 5 0 15,3-3 0-15,-3 3 0 0,0 3 0 0,-3-1 0 16,0 4 0-16,3-1 8 0,-3 6-8 0,3-1 0 16,-3-2 0-16,0 3 0 0,3-1 0 0,0 3 0 15,6-2 0-15,-3 2 0 0,0-2 0 0,6 2 0 16,0-2 0-16,3-1 0 0,0 1-9 0,6-3 9 15,-3-3-32-15,6 3-1 0,-3-3-1 0,3-2 0 16,3 0-46-16,-1-3-10 0,1-3-2 16,3 0 0-16,0 1 3 0,-3-1 0 0,3-5 0 0,-6 3 0 15,2-1 5-15,-2-1 2 0,3-4 0 0,-6 0 0 16,0 1 58-16,-3-1 12 0,0 1 3 0,-3 2 0 0,-3 0 33 16,3 0 8-16,-6 2 0 0,-3-1 1 0,-3-1 7 0,0 2 0 15,6 6 1-15,0 0 0 0,-6 3 20 0,0 0 4 16,0 2 1-16,-3 0 0 0,3 6-8 0,-3-1-2 15,3 1 0-15,0 0 0 0,0-4 40 0,3 4 8 16,0 2 2-16,3-5 0 16,0 3-119-16,0-3-24 0,3 2-5 0,3-2-1 0,0-2 43 0,3-1 0 0,-3-3 11 15,3-2-3-15,0 0 1 0,0-2 0 0,0-3 0 16,3-3 0-16,-3-3 31 0,0 0 7 0,3-2 1 0,-4-3 0 16,4-2-2-16,-3 2 0 0,0-3 0 0,0 1 0 15,0-6 24-15,-3-2 5 0,-3-1 1 0,0-2 0 16,-3 0-23-16,-3 3-4 0,-3-9-1 15,-3 3 0-15,-3 1-40 0,0-1-8 0,0 0 0 0,-2 3 0 32,2-3-115-32,0 6-17 0,0-1-3 0,-3 9-634 0,0-3-127 0</inkml:trace>
  <inkml:trace contextRef="#ctx0" brushRef="#br0" timeOffset="18796.5125">10953 5387 1364 0,'0'0'30'0,"0"0"6"0,0 0 2 0,3-5 0 0,-3-1-30 0,0-2-8 0,0 0 0 0,0 3 0 15,0 0 13-15,0 0 2 0,-3-3 0 0,3 2 0 16,-6 1 9-16,3 0 3 0,3 5 0 0,-3-3 0 16,0 0-5-16,3 3-1 0,0 0 0 0,-9 0 0 15,3 0-6-15,0 3-2 0,0 0 0 0,0 5 0 16,0-3-13-16,0 6 0 0,3-1 0 0,0 1 0 15,0 2 0-15,0-2 0 0,3 2-8 0,0 0 8 16,0 0 0-16,3-2 14 0,0-1-2 0,0 1-1 16,3-3 9-16,0-3 3 0,3-2 0 0,-3-3 0 15,3 0-9-15,0 0-2 0,3 3 0 0,-3-6 0 16,0-5 5-16,-1 0 1 0,1-3 0 0,0-2 0 0,0 3 8 16,-3-4 2-16,3-1 0 0,0-4 0 0,0 3-4 0,-3-2-1 15,0 2 0-15,0-5 0 0,0 2-12 0,-3 1-3 16,3-1 0-16,-3 0 0 0,3 1-8 0,-3-3 8 15,0 0-8-15,3 2 8 0,0-2-8 0,-3 0 0 16,2 0 0-16,1-1-11 0,0-1 11 0,0 1-12 0,0 4 12 16,3-1-12-16,-3 1 12 0,3-1 0 0,0 3 0 0,0 3-8 15,-3 0 8-15,3 2 0 0,-3-2 0 0,3 0-8 16,-3 5 8-16,0 3-12 0,0 2 12 0,-3 0-12 16,2 1 0-16,-5 2-1 0,0 0 0 0,0 0 0 15,0 10-7-15,0 4-2 0,-2 2 0 0,-1 2 0 16,0 3 11-16,-3 8 3 0,0 6 0 0,0-1 0 15,-3 6 8-15,0-1-8 0,3 1 8 0,0 2-8 16,-3 3 8-16,3 3 0 16,0 0 0-16,6 2 0 0,-3 3 0 0,3 0 0 0,-3-3 0 0,6-5 0 15,0-3 8-15,0-5-8 0,6-5 8 0,-3-3-8 16,3-5 0-16,0-5 8 0,0-3-8 0,0-6 0 16,-3-2 9-16,3-3-9 0,2-7 12 0,-2-4-12 15,0-2 48-15,0-5 4 0,0 0 0 0,0-3 0 16,-3-2 4-16,-3-1 0 0,0-2 1 0,0 2 0 15,-6-2-9-15,0 3-1 0,0-1-1 0,-3 3 0 0,0-2-17 0,-3 5-3 16,0-1-1-16,-3 1 0 16,0 3-15-16,4 2-10 0,-7 0 12 0,3 2-12 15,3 1-28-15,-3 0-13 0,3 2-3 0,3 0-688 16,-3 3-137-16</inkml:trace>
  <inkml:trace contextRef="#ctx0" brushRef="#br0" timeOffset="20655.4859">11685 5445 1429 0,'9'11'31'0,"-9"-11"6"0,0 0 2 0,0 0 2 0,0 0-33 0,9 5-8 0,0-2 0 0,-9-3 0 15,9 0 20-15,0-6 1 0,2-2 1 0,-2 0 0 16,3-2 14-16,-3-3 4 0,3-3 0 0,3 0 0 16,-3 0 11-16,3-2 2 0,-3-1 1 0,3-2 0 0,-4-3-9 15,4-2-1-15,-3-6-1 0,0 3 0 0,0 0-16 0,0 0-3 16,-3-3-1-16,0 5 0 0,-3 6-11 0,0 0-1 15,3 0-1-15,-9 0 0 0,3 2-10 0,0 1 0 16,0 4 9-16,-3 1-9 0,-3-3 9 0,3 3-9 16,-3 0 12-16,0 2-12 0,0 3 12 0,-3 3-12 15,0 2 12-15,6 3-12 16,-6 0 0-16,0 3-9 0,-3 0-1 0,0 2 0 16,3 6-4-16,-3 4-1 0,0 1 0 0,0 5 0 15,0-2 7-15,0 7 8 0,3 4-13 0,-2-1 5 16,2-3 8-16,0 3-12 0,0-2 12 0,3-1-12 15,3 3 12-15,0-5 0 0,3 0 0 0,3 0-8 16,-3-3 8-16,6 0 0 0,-4-3 0 0,4 1-8 0,0-6 8 16,3 3 0-16,-3-3 0 0,3-2 0 15,-3 2 0-15,3-2 0 0,0-6 0 0,-3 3 0 16,3-3 0-16,0 1 0 0,-1-6 0 0,-2 0 0 0,3-6 0 0,0 4 8 16,-3-1-8-16,3-2 0 0,0-1 9 0,0-4-9 15,-3-1 12-15,0 3-12 0,0-2 8 0,-3-1-8 16,3 1 0-16,-1-1 0 0,-5 3 9 0,3-3-9 15,-3 6 0-15,0 0 9 0,-3-3-9 0,0 3 0 16,0-1 0-16,0 6 0 0,0 0-8 0,0 0-1 0,0 0 0 16,0 0 0-16,0 0 0 0,-6 0 0 0,0 0 0 0,6 0 0 15,-6 8 0-15,4-5 0 0,-4 0 0 0,6-3 0 16,0 0 9-16,-3 7-8 0,3-7 8 0,0 6-8 16,0-6 56-16,0 0 11 0,3 8 2 0,-3-8 1 31,8 2-106-31,-2-2-20 0,3 0-5 0,-3-2-1 0,0-4 109 0,0 1 21 0,-3 0 5 0,6-3 1 31,0 0-101-31,-3 0-20 0,0 0-4 0,0 3-1 0,0-6 50 0,0 1 10 0,0-1 0 0,0 3 0 16,0-2 0-16,-3 2 9 0,0-3-9 0,0 3 8 15,-3 0-8-15,3-2 0 0,0-1 0 0,0 0 0 16,-3 6 0-16,0-5 0 0,0 2 0 0,0 0 8 16,3 2-8-16,-6 1 0 0,0 0 0 0,3 5 0 15,0 0 0-15,0 0-11 0,-3-6 3 0,3 6 0 16,0 0-4-16,0 0 0 0,0 0 0 0,0 0 0 15,-6 0 4-15,6 0 0 0,-6 6 0 0,0 2 0 16,-3-3 8-16,3 0-8 0,6-5 8 0,-3 8-8 0,-3-2 8 16,0 4 0-16,3-2 0 0,0 0-8 0,3 3 8 15,-3-1-8-15,-3-5 8 0,3 3-8 0,3 3 8 0,0 0 0 16,-3-4 0-16,3 1-8 0,0 3 8 0,-3-3 0 16,3 3 0-16,-3-1 0 0,3-2 0 0,-3 0 0 15,3 0 0-15,0-3 0 0,0 3 0 0,0 0 0 16,-3-3 0-16,3 3 0 0,0-8 0 0,0 0 0 15,0 6 0-15,0-6 0 0,0 8 0 0,0-8 8 16,0 0-8-16,0 0 0 0,0 0 0 0,0 0 0 16,0 0 0-16,0 0 0 0,0 0 16 0,0 0-2 15,0 0 0-15,0 0 0 0,0 0 3 0,0 0 1 16,0 0 0-16,0 0 0 0,0 0-4 0,0 0-1 0,0 0 0 0,0 0 0 16,0 0-2-16,0 0-1 0,0 0 0 0,0 0 0 15,0 0-10-15,0 0 8 0,0 0-8 0,0 0 8 16,3-3 22-16,-3 3 4 0,3-5 1 0,-3 5 0 15,6-6-46-15,-3 4-9 0,0-4-1 0,0 1-1 16,-3 0 22-16,0-1 0 0,3 1 8 0,-3 5-8 16,6-5 0-16,-3 0 8 0,0-1-8 0,0 1 0 15,0-3 0-15,0 3 0 0,-3 5 0 0,3-3 0 0,0-2 0 0,-3 0 8 16,0-3-8-16,-3 2 0 0,6 1 8 0,-6 0-8 16,3 2 8-16,-6-2-8 0,0-3 8 0,3 5-8 0,3 3 8 0,-6-5-8 15,0 0 8-15,6 5-8 0,0 0 0 0,-3-3 8 16,-3-2-8-16,6 5 8 0,-6 0-8 0,0-3 8 15,6 3-8-15,0 0 0 0,-6 3 0 0,0-1 0 16,0 1 0-16,0 0 0 0,0 2-9 0,1 3 9 16,2-3 0-16,-3 3 0 0,3 0 0 0,-3 3 0 15,0-1 0-15,3 1 0 0,0-1-8 0,3 1 8 16,-3 0 0-16,3 2 0 0,-3 0 0 0,3 0 0 16,3-2-8-16,0 2 8 0,-3 0 0 0,6-2 0 15,-3-1-8-15,3-2 8 0,0 0 0 0,3 0 0 16,-4 0 0-16,4 0 0 0,0-3 0 0,-9-5 0 15,0 0 0-15,12 6 0 0,0-1 0 0,-3-2 0 16,-9-3 0-16,12 0 0 0,-3 0 0 0,0 0 0 16,0-3-31-16,0 0-5 0,-3-2-2 15,0 0-582-15,6-3-116 0</inkml:trace>
  <inkml:trace contextRef="#ctx0" brushRef="#br0" timeOffset="21233.7075">12313 5313 1396 0,'0'0'31'0,"0"0"6"0,0 0 2 0,9 2 0 0,-3-4-31 0,3-1-8 0,0 1 0 0,0-4 0 16,0-2 67-16,2 3 12 0,-2-6 2 0,0-2 1 15,3 0-14-15,-3-3-2 0,0-2-1 0,3-1 0 16,0-2-13-16,-3 2-4 0,3-4 0 0,-3-1 0 16,0 0-12-16,-1 0-2 0,1 0-1 0,0 3 0 15,-3 0-10-15,3 2-3 0,-3 1 0 0,0 2 0 16,-3 3-12-16,0-3-8 0,-3 3 10 0,3 0-10 15,-3 2 12-15,-3 3-4 0,3-3-8 0,-3 3 12 16,0 1-4-16,0-1 0 0,-3 2-8 0,3 4 12 16,3 2-12-16,0 0 0 0,0 0 8 0,-9 2-8 15,3 4 0-15,0 2-15 0,3-3 3 0,-3 5 1 0,3 1 3 16,1 0 0-16,2 2 0 0,-6 3 0 0,3 2 8 16,0 1-8-16,-3 2 8 0,3 3-8 0,3 5 8 0,-6 3 0 15,3-1 0-15,-3-2 0 0,3 1 0 0,-3-1 0 16,3 0 0-16,0 0 0 0,0 0 0 15,0 0 0-15,0-5 0 0,0 2 0 0,0-2 0 0,3 3 0 16,-3-1 0-16,3-2 0 0,0-3 0 16,-3 0 8-16,3-2-8 0,0-1 0 0,0-2 0 0,0 0 0 15,0 0 0-15,0-3 8 0,0-2-8 0,0-1 0 16,0 1 0-16,0-3 0 0,0 2 0 0,0-2 0 16,0-8 0-16,-3 8-8 15,0-5-22-15,3-3-4 0,0 0-1 0,0 0 0 16,0 0-61-16,0 0-13 0,0 0-3 0,0 0-737 0</inkml:trace>
  <inkml:trace contextRef="#ctx0" brushRef="#br0" timeOffset="21504.179">12664 4884 1370 0,'-3'-24'39'0,"3"24"8"16,-3 8-38-16,0 0-9 0,3 0 0 0,0-2 0 16,-3 4 40-16,0 1 5 0,0 2 2 0,3 0 0 15,0 0 17-15,-3 3 3 16,-3 0 1-16,3 5 0 0,3 3 48 0,-6 0 11 16,3 0 1-16,0 5 1 15,-2-5-129-15,2 2-25 0,-3 1-6 0,6-4-1 0,0-1 32 0,-3-1 0 0,3-5 13 16,0-1-4-16,-3 1-9 0,0-2-16 0,3-1 4 15,0-5 1 1,-3 0-43-16,3 0-9 0,0-8-1 0,0 0-1 16,0 0-113-16,0 0-22 0,0 0-5 0</inkml:trace>
  <inkml:trace contextRef="#ctx0" brushRef="#br0" timeOffset="21629.1364">12569 5196 1388 0,'0'0'39'0,"0"0"9"0,0 0-38 0,0 0-10 0,6-5 0 0,0 0 0 15,0 0 132-15,0-3 25 0,-3 0 5 0,3 2 1 16,3 1-85-16,0 2-17 0,-4-2-3 0,4 3-1 15,0 2-45-15,-3-6-12 0,6 1 0 0,-3 2 0 16,-9 3-53-16,15-5-13 0,3 2-2 0,-3-2-522 16,0 0-104-16</inkml:trace>
  <inkml:trace contextRef="#ctx0" brushRef="#br0" timeOffset="22063.6337">12992 4998 1263 0,'0'0'28'0,"0"0"5"0,0 19 2 0,-3-1 1 0,0-7-36 0,0 4 0 15,0 1 0-15,0 0 0 0,0 0 70 0,0 0 7 16,0 3 2-16,3-1 0 0,-6-2-5 0,6-3-1 16,-3 3 0-16,0-3 0 0,0-2-26 0,6-1-6 15,-3 1-1-15,0-3 0 0,3 3-20 0,0-6-4 16,3 3 0-16,-6-8-1 0,3 5-6 0,3-2-1 15,0-3 0-15,3-3 0 0,-3 0 4 0,-1-2 1 16,1 0 0-16,0-3 0 0,-3-3-13 0,3 3 9 16,0 0-9-16,0 0 8 0,-3 1-8 0,0 1 0 0,3 1 0 15,-3 0 8-15,-3 5-8 0,0 0 0 16,3-3 0-16,-3 3 0 0,0 0-9 0,0 0 9 16,3 5-12-16,3 1 12 0,0-1-9 0,-3 3 9 0,0 2 0 0,0 1-9 15,0-3 9-15,3 0 0 0,0-3 0 0,3 0-8 16,0 3 8-16,0-2 0 0,-1-4 0 0,4-2-8 15,-3-2 8-15,0-1 0 0,-9 3 0 0,9-5 0 16,3 2 12-16,-6-2-3 0,3 0 0 0,-3-1 0 16,-3-4 1-16,0 2 0 0,3 2 0 0,-3-2 0 15,-3-2-10-15,3 2 0 0,0-3 0 0,-3-2-11 16,3 0-100-16,-3 0-20 16,3-1-4-16</inkml:trace>
  <inkml:trace contextRef="#ctx0" brushRef="#br0" timeOffset="22874.3044">13349 4770 1213 0,'0'11'26'0,"0"5"6"0,0-6 0 0,-3 4 4 0,0 2-36 0,0-1 0 16,0 4 0-16,0 0 0 0,0-1 38 0,0 3 1 15,0 0 0-15,0 3 0 0,-3 0-6 0,3 0-1 16,-3-3 0-16,6 0 0 0,-3 0 12 0,3-2 3 15,-3-3 0-15,3-3 0 0,0-2-4 0,0 4-1 16,-3-4 0-16,3 0 0 0,3-4-5 0,-3-7-1 16,0 0 0-16,0 0 0 0,0 0-2 0,0 0-1 15,0 0 0-15,0 0 0 0,0 0-4 0,0 0-1 0,0 0 0 16,6-5 0-16,-3 0-16 0,0-3-3 0,0 3-1 0,0-3 0 16,0 2-8-16,-3 6 0 0,0-7 0 0,3 1 8 15,-3 6-8-15,0 0 0 0,0 0 0 0,0 0 0 16,0 0 0-16,0 0 0 0,0 0 0 0,0 0-11 15,9 0 11-15,-6 6 0 0,-3-6 0 0,6 5-8 16,0 3 8-16,0 0 0 0,0-3 0 0,3 3 0 31,-3-3 0-31,0 3 0 0,-1-5 0 0,4 2 0 0,-3 0 0 0,3-2-8 0,0-3 8 0,-3 0 0 16,3 3 0-16,0-3 0 0,-3-3 0 0,3 0 0 16,-3 1 0-16,3-4 0 0,0 1 0 0,0-3 0 15,0 3 0-15,-3-3 9 0,-1 0-9 0,1-3 0 16,-3 1 0-16,0 2 0 15,-3 8 0-15,6-8 0 0,0 0 0 0,-6-3 0 0,-3 4-11 0,6-4 11 16,0 3-11-16,-3 3 11 0,-6-1-10 0,3 1 10 16,3 0-12-16,0 5 3 0,0 0 1 0,-6 5 0 15,3 0 8-15,0 1-13 0,0 2 5 0,-3 2 8 16,6 1-9-16,-2-1 9 0,-1 1 0 0,0 2 0 16,3 0 0-16,6-2 0 0,-6 0 0 0,2 2 0 15,1-3 0-15,0 1 0 0,0-3 0 0,3 0 0 0,0 0 0 16,3 0 0-16,-3-3 0 0,-6-5 0 0,6 8 8 15,3-5-8-15,3-1 0 0,-12-2 9 16,0 0-9-16,9 3 12 0,3-3-12 0,-3-3 12 16,-9 3-12-16,9-2 12 0,0-4-12 0,0 1 12 0,-1 2-12 0,-8 3 0 15,6-5 9-15,0-3-9 0,0 0 0 0,0 3 0 16,-3-3 0-16,0 3 0 0,0-1-17 0,-3 1 1 16,0 0 1-16,-3-3 0 0,3 3 6 0,0-3 1 15,0 2 0-15,-3 4 0 0,-3-1 8 0,3 0 0 16,0-2 0-16,3 5 0 0,-3-2 0 0,3 2 8 0,-3-3-8 0,3 3 0 15,0 0 8-15,-6 5-8 0,1-2 10 0,5-3-10 16,-6 8 18-16,3 2-2 0,-3-4-1 0,6-6 0 16,-3 8-2-16,0-1 0 0,3-7 0 15,0 8 0-15,0 0-5 0,0 0-8 0,3 0 11 0,-3-8-11 16,0 0 8-16,9 6-8 0,-3-1 0 0,2-3 0 16,-2 1 8-16,-6-3-8 0,12 0 0 0,-3 0 0 15,0 0 0-15,0 0-12 0,0-3 1 0,0 1 1 16,0-6-42-1,0 3-9-15,3-1-2 0,-3-2-543 0,-3-2-109 0</inkml:trace>
  <inkml:trace contextRef="#ctx0" brushRef="#br0" timeOffset="23097.6715">13947 4649 1448 0,'-6'-19'41'0,"6"19"9"0,0 6-40 0,-3 1-10 0,0 1 0 0,0 3 0 0,-3 2 56 0,0 0 8 15,-3 3 3-15,3 3 0 0,0 2 5 0,0 3 2 16,1 0 0-16,-1 2 0 0,0 3-6 0,0 0-2 16,0 0 0-16,3 6 0 0,3 2-14 0,-3 0-4 15,0-3 0-15,3 1 0 0,0-1-20 0,3-5-5 16,0 0-1-16,3-2 0 0,0-1-22 0,3-5 8 16,2 1-8-16,1-1 0 15,0-5-36-15,0-1-12 0,3-4-3 0,3 0-965 16</inkml:trace>
  <inkml:trace contextRef="#ctx0" brushRef="#br0" timeOffset="35693.8282">14888 3704 1177 0,'0'0'25'0,"0"0"6"0,0 0 1 0,0 0 2 0,0 0-34 0,0 0 0 16,0 0 0-16,0 0 0 0,-6 8 66 0,0-5 6 15,-3-1 2-15,0 4 0 0,3-1-26 0,-3 3-6 16,3 0-1-16,-3 0 0 0,-3 2-14 0,3 4-3 16,-3-1-1-16,3 8 0 0,-2-8 4 0,2 6 1 15,-3 5 0-15,0-1 0 0,0 1-2 0,0 3 0 16,3 2 0-16,0 5 0 0,0 1 2 0,0 2 0 15,0 0 0-15,3 2 0 0,3-2 6 0,0 3 2 16,-3-6 0-16,6-2 0 0,3-3-14 0,0 0-2 16,3-2-1-16,-3-6 0 0,3 0-19 0,0 0 8 0,3 6-8 0,0-9 0 15,-6-2 0-15,6-3-11 16,0 3 0-16,-3-2 0 16,3-4-30-16,3 1-7 0,-3-3 0 0,3-6-556 0,2-7-112 0</inkml:trace>
  <inkml:trace contextRef="#ctx0" brushRef="#br0" timeOffset="36515.9584">15182 3889 1173 0,'0'22'25'0,"0"-22"6"0,0 0 1 0,6 0 2 0,-6 0-34 0,0 0 0 0,0 0 0 0,0 0 0 15,3-3 61-15,-3 3 6 0,0 0 1 0,0 0 0 16,0 0-32-16,6 5-5 0,-3 0-2 0,-3-5 0 16,6 6-4-16,-3 4-1 0,0-2 0 0,-3 0 0 15,3 3 3-15,0-1 0 0,0-4 0 0,-3 4 0 16,3 1-2-16,-3-1 0 0,0-2 0 16,0 0 0-16,0 3-1 0,0-3 0 0,0-3 0 0,0-5 0 15,-3 11-1-15,3-11-1 0,0 0 0 0,0 5 0 16,-3 0-1-16,3-5 0 0,0 0 0 0,0 0 0 15,0 0 4-15,0 0 1 0,0 0 0 0,0 0 0 16,0 0 3-16,0 0 1 0,3-8 0 0,-3 3 0 16,6-6-13-16,-3 4-2 0,-3-1-1 0,3-3 0 15,3 0-4-15,-3 1-1 0,3-3 0 0,0 2 0 16,0 0 3-16,-3-2 0 0,3 0 0 0,0 5 0 16,0-3-4-16,0 4-8 0,-1 1 12 0,1 1-4 15,-3 0-8-15,0 2 0 0,3 0 0 0,-6 3 0 16,0 0 0-16,0 0 0 0,9 0 0 0,-3 3 0 15,0 2 0-15,-6-5 0 0,6 6 0 0,-3-1 0 0,3 3 0 0,-3 0 0 16,3 0 0-16,-6-3 0 0,3 3 0 0,-3-8 0 16,3 8 0-16,0 0 0 0,-3-8 0 0,3 8 0 15,0 0 0-15,0-3 0 0,3 3 0 0,-6-8 0 16,0 0 0-16,0 0 0 0,3 3 0 0,-3-3 0 16,0 0 0-16,0 0 0 0,0 0 0 0,0 0 0 15,9 0 0-15,-9 0 0 0,0 0 0 0,6-6 0 16,0-2 0-16,3 0 0 0,-7 0 8 0,4 3-8 15,0-5 8-15,0 2-8 0,0 0 0 0,0-3 0 0,0 3 0 0,0 0 0 16,0 0 0-16,0 3 0 0,-3 0 0 0,3-1 0 16,-3 1 0-16,-3 5-9 15,0 0 9-15,0 0-10 0,0 0 0 0,6 0 0 0,-6 0 0 0,0 0 0 0,0 0 10 0,0 0-12 16,6 8 12-16,0 3-12 0,-6-1 12 16,3 3-10-16,-3 1 10 0,0-1-10 0,0-2 10 0,0 2 0 15,-3 0 0-15,0 3-8 0,3-3 8 0,-3 3 0 16,3-3-9-16,-3 0 9 15,3-2-22-15,0 0 0 0,0-3 0 0,0-8 0 16,0 5-47-16,3 0-10 0,0 0-1 0,-3-5-527 16,0 0-105-16</inkml:trace>
  <inkml:trace contextRef="#ctx0" brushRef="#br0" timeOffset="36812.8655">15855 3683 1288 0,'0'0'28'0,"0"0"7"0,0 0 1 0,0 0 0 0,0 0-36 0,0 0 0 0,0 0 0 0,0 0 0 16,0 0 46-16,0 0 2 0,0 0 1 0,3 11 0 16,-3-1 1-16,0 3 0 0,-3-2 0 0,0 2 0 15,0 3-3-15,-3 3-1 0,-3-1 0 0,0 1 0 16,0 4-16-16,0 1-3 0,-3-3-1 0,-2 6 0 15,2-1-10-15,-3 3-1 0,0 1-1 0,3 1 0 16,-6-2-3-16,6 3-1 0,-3-3 0 0,1 3 0 0,2-3 1 16,0-2 0-16,0-4 0 0,3 1 0 0,0-3-11 0,3-2 0 15,3-1 0-15,0-2 8 0,0-2-23 0,0-1-5 16,3-3 0-16,3-2-572 16,0 0-113-16</inkml:trace>
  <inkml:trace contextRef="#ctx0" brushRef="#br0" timeOffset="37219.2133">15974 4141 1232 0,'-6'-27'35'0,"6"27"7"0,-6 14-34 0,3-4-8 0,-3-7 0 0,-3 5 0 16,3 2 57-16,-3 1 10 0,-2-3 1 0,2 0 1 15,-3 0-7-15,3 0-2 0,-3 2 0 0,0 1 0 16,-3-1-12-16,6 1-4 0,3-3 0 0,0 5 0 16,0-5-8-16,3 3-1 0,-3-3-1 0,6-1 0 15,-3 1-18-15,0-2-3 0,3-6-1 0,3 8 0 16,6 0-12-16,0 0 0 0,0-1 0 0,3 1 0 16,-3 0 0-16,3 0 0 0,0 0-8 0,0-2 8 15,0 1 0-15,-3 1 0 0,-1-2 0 0,1-1 0 16,-3 3 0-16,0-3 0 0,-6-5 0 0,3 11 0 15,0-3 0-15,-3 2 0 0,-3-2 0 0,-3 0 9 16,0 5 19-16,-3-5 3 0,-2 3 1 0,-4 2 0 16,3-2 33-16,-3 5 7 0,0-3 2 0,0 3 0 0,0-3-17 15,3 0-3-15,0 3-1 0,-2-3 0 0,5-5-29 16,0-2-5-16,3 1-2 0,-3-1 0 0,9-6-28 16,0 0-5-16,0 0-2 0,0 0 0 15,0 0-158-15,9-6-32 0,0-1-7 0</inkml:trace>
  <inkml:trace contextRef="#ctx0" brushRef="#br0" timeOffset="37507.8325">16078 3627 892 0,'0'0'25'0,"0"0"6"0,0 0-31 0,0 0 0 0,0 0 0 0,12 3 0 16,-3 0 43-16,0 2 2 0,3 0 1 0,0 3 0 15,3 3 38-15,0 5 7 0,2 0 1 0,4 2 1 0,-3 6 11 0,6 0 3 0,3 5 0 0,-3 5 0 16,-1 1-23-16,-2 4-4 0,3 1 0 0,0 5-1 16,-6-3-24-16,-3 3-5 0,-1 0-1 0,-2 3 0 15,-3 2-7-15,-3-2-2 0,-6-1 0 0,3-2 0 16,-3 3-7-16,-3 0-1 0,-6-3-1 0,0 2 0 15,-2 4-17-15,-1-6-3 0,-3-1-1 16,-3 1-746 0,-6-2-148-16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8:52:14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15781 8446 1206 0,'0'0'26'0,"0"0"6"0,0 0 0 0,0 0 3 16,0 0-35-16,0 0 0 0,0 0 0 0,0 0 0 0,0 0 36 0,0 0 1 15,0 0 0-15,0 0 0 0,0 0-26 16,0 0-11-16,0 0 8 0,0 0-8 0,3-8 18 0,3 0-2 16,-1-3 0-16,4 0 0 0,-3-2 8 0,3 0 0 15,0-3 1-15,3-2 0 0,0-4 4 16,3-1 1-16,-3-1 0 0,6-5 0 0,-3 0-1 15,2-3 0-15,1 0 0 0,3 0 0 0,0 1-3 0,0-1-1 16,3-3 0-16,-1 4 0 0,1 2-13 0,-3 2-4 16,0 3 0-16,-3 1 0 0,0-1-8 0,-1 3 0 15,-2-1 0-15,-3 7 0 0,0-1 0 0,0 2 0 16,0 1 0-16,-3 3-11 0,0 2 11 0,0 2 0 16,0 4 0-16,0 2-8 0,-3 0 8 0,3 5 0 0,-1 3 0 0,1 3-8 15,0-1 8-15,0 3-8 0,3 3 8 16,0-3-8-16,3 1 8 0,0-1 0 15,0-3 0-15,0 1-8 0,5-3 8 0,-2-3 0 16,6 1 0-16,0-6 0 0,0 0 0 0,3 0 0 0,-4-6 0 0,1-2-8 16,0-2 8-16,0-3 8 0,0-3-8 0,-1-3 11 15,4-5 10-15,3-5 3 0,0 0 0 0,-1-3 0 16,4 1 3-16,0-6 1 0,0 0 0 0,-1 2 0 16,1-2 20-16,-3 3 4 0,-3-1 0 0,-3 4 1 15,-1 1-18-15,-2 4-4 0,-3 0-1 0,0 4 0 16,-3 1-30-16,0 3 0 0,-3 2 0 0,2 0 0 15,-2 3-64-15,3-1-8 0,-3 1-3 16</inkml:trace>
  <inkml:trace contextRef="#ctx0" brushRef="#br0" timeOffset="1644.5033">17727 7062 675 0,'0'0'19'0,"0"0"5"0,0 0-24 0,0 0 0 16,0 0 0-16,0 0 0 0,0 0 76 0,3-6 12 16,-3-1 1-16,0 7 1 0,0-6-2 0,0 6 0 15,3-5 0-15,-3 5 0 0,0 0-10 0,0 0-2 16,0-5-1-16,0 5 0 0,0 0-18 0,0-6-3 15,0 6-1-15,0 0 0 0,0-5-12 0,0 5-2 16,0-5-1-16,0 5 0 0,0 0-6 0,-3-6 0 16,0 1-1-16,0 3 0 0,0-4-3 0,-3 1-1 15,6 5 0-15,-3-5 0 0,0 2-5 0,0 0-1 0,0-2 0 16,-2 2 0-16,2 1-7 0,3 2-2 0,-6 0 0 16,6 0 0-16,-6 0 1 0,3 0 0 0,-6 0 0 15,3 2 0-15,6-2-13 0,-3 6 11 0,-3-1-11 0,0 0 10 16,0 3-10-16,3-2 0 0,0 4 0 0,0 1 8 15,0 2-8-15,0-2 0 0,3 2 0 0,0 0 0 16,0 3 0-16,0-3 0 16,0 0 0-16,0 3 0 0,3-3 0 0,0 1 0 0,3-1 0 0,-3 0 0 0,3-2 0 0,-3-1 0 15,3 1 0-15,-3-1 0 0,3-2 0 0,0 0 0 16,0 0 0-16,0-2 0 0,3-1 0 0,-4 0 0 16,4-2 0-16,-3-1 8 0,3-2-8 0,-3 0 0 15,3 0 0-15,-3-2 0 0,3 2 0 0,0-3 8 16,-3 0-8-16,0-2 0 0,0 3 0 0,0-4-20 15,3 1 3-15,-3 2 1 16,3-5-125-16,-3 3-25 0,3-3-5 0</inkml:trace>
  <inkml:trace contextRef="#ctx0" brushRef="#br0" timeOffset="2009.0329">17971 6940 1137 0,'0'0'24'0,"-3"3"6"0,-3-1 1 0,3 1 2 15,-2 0-33-15,5-3 0 0,-3 8 0 0,-3-3 0 0,0 0 57 0,3 0 5 16,0 3 1-16,3-2 0 0,-6 2-8 0,6 0-2 16,-3-1 0-16,3 1 0 0,0 3-17 0,0 0-3 15,0-1-1-15,0 1 0 0,3 2-7 0,0-2-1 16,0-1-1-16,3 1 0 0,-3-1-9 0,3 1-2 15,0-3 0-15,-1-3 0 0,4 0 0 0,-3 1 0 16,3-4 0-16,-3 4 0 0,3-6 10 0,-3 0 2 16,-6 0 0-16,9-3 0 0,-3 0 12 0,0-5 2 15,3 3 1-15,-6 0 0 0,0-3 11 0,0-3 2 0,0-2 1 16,0 2 0-16,0 1-10 0,0 2-3 0,-3-3 0 0,0 3 0 16,0-2-14-16,-3 2-3 0,0 0-1 0,3 0 0 15,-3 0-9-15,-3 3-1 0,3 0-1 0,0-1 0 16,0 1-11-16,0 0 0 0,0-1 0 15,0 1 0 1,0 2-48-16,3-2-16 0,-3 0-2 0,3 0-642 0,0-1-128 0</inkml:trace>
  <inkml:trace contextRef="#ctx0" brushRef="#br0" timeOffset="2537.9926">18084 6906 1112 0,'0'0'24'0,"3"8"6"0,0 0 1 16,-3 2 0-16,6 3-31 0,-3-2 0 0,-3-1 0 0,6 1 0 16,-3 2 48-16,0-2 4 0,3-1 1 0,-3 4 0 0,3-6-14 0,-3 2-3 15,0-2-1-15,0 0 0 0,0 0-11 0,-3 0-1 16,0-8-1-16,0 0 0 0,3 5 13 0,-3-5 2 16,0 0 1-16,0 0 0 0,0 0 5 0,0 0 1 15,0 0 0-15,0 0 0 0,3-5-10 0,0-3-2 16,-3-3 0-16,0 4 0 0,0-1-11 0,0-3-2 15,0 0-1-15,0 1 0 0,0-3-18 0,0 2 10 16,0-2-10-16,0 0 8 0,0 2-8 0,3 0 0 16,-3 1 0-16,3-1 0 0,0 1 0 0,-3 4 0 15,0 6 0-15,0 0 0 0,0 0 0 0,0 0 0 0,6 0 0 0,3 0 0 0,-3 3 47 16,0 2 13-16,0 1 4 0,3-1 0 16,-6 3-103-16,5 0-20 0,-5 0-4 0,6 0-1 0,-3 0 53 0,-3-1 11 15,3-1 0-15,-3-1 0 0,3 3 0 0,-6-8 0 16,3 3 0-16,-3-3 0 0,0 0 12 0,6 5-3 15,-6-5-1-15,0 0 0 0,0 0 2 16,6 3 0-16,-6-3 0 0,0 0 0 0,6 2-10 0,-6-2 0 16,0 0 9-16,6-2-9 0,0-4 8 0,-3 4-8 15,0-6 8-15,0 2-8 0,0 1 8 0,0 0-8 16,0-3 8-16,-3 0-8 0,3 0 0 0,-3 0 8 16,3 3-8-16,-3-3 0 0,3 3 0 0,-3-3 0 15,3 2 0-15,-3 1 0 0,0 5 0 0,0 0 0 0,3-5 0 0,-3 5 0 16,0 0 0-16,0 0 0 0,0 0 0 0,0 0-8 15,0 0 8-15,3-3-10 0,-3 3 10 0,0 0-10 16,9 0-10-16,-3 0-3 0,-6 0 0 0,6 0 0 31,-6 0-34-31,5 0-7 0,4 0-2 0,-9 0-486 16,0 0-98-16</inkml:trace>
  <inkml:trace contextRef="#ctx0" brushRef="#br0" timeOffset="3313.3107">18483 6779 914 0,'0'0'20'0,"0"0"4"0,0 0 0 0,0 8 3 0,0 0-27 0,0-1 0 0,0-1 0 0,0-6 0 16,0 8 49-16,3 0 5 0,-3-8 1 0,0 5 0 15,0-5-17-15,0 8-3 0,0-8-1 0,0 5 0 16,0-5-1-16,3 8 0 0,-3-8 0 0,0 5 0 16,0-5 3-16,0 8 0 0,0-8 0 0,0 6 0 15,0-6 17-15,0 8 4 0,0-3 1 0,3 3 0 16,-3-3-6-16,0 3 0 0,0 0-1 0,0-3 0 15,3 3-8-15,-3-3-2 0,3 3 0 0,-3 0 0 16,3-2-9-16,-3 2-1 0,3-1-1 0,-3-1 0 16,3 2-5-16,-3 0-1 0,3 0 0 0,0 0 0 15,-3 2 0-15,3 1-1 0,0-1 0 0,0 4 0 16,-3-4-4-16,3 3-1 0,0-2 0 0,0 2 0 16,0 0-9-16,-3 1-1 0,3-1-8 0,0-3 12 15,0 4-12-15,-3-1 8 0,3 0-8 0,-3 0 0 16,0 1 8-16,0 1-8 0,3-1 0 0,0-1 0 0,-3 0 0 15,0 0 0-15,3 1 0 0,-3-1 0 0,0 0 0 0,0-2 0 16,3 2 0-16,-3-3 0 0,0-2 0 0,0 0 0 16,0-2 0-16,0-6 0 0,0 0 0 0,0 0 8 15,0 0-8-15,0 0 0 0,0 0 0 0,0 0 0 16,0 0 0-16,0 0 0 0,0 0 0 0,-3-6 0 16,3-2 0-16,-3-2 0 0,0-1 0 0,0-2 0 15,0-3 0-15,0 0 0 0,0 3 0 0,0-6 0 16,0 1 0-16,0-1 9 0,0 1-9 0,0-3 0 15,-3 0 0-15,3-6 8 0,0 1-8 0,-3-1 0 0,3 1 0 16,-3-1 0-16,3 1 16 0,3-1-1 0,-3 4-1 0,3-4 0 16,0 6 0-16,0 0 0 0,3 2 0 0,0 1 0 15,-3 2-3-15,6 0-1 0,-3 3 0 0,3 2 0 16,-3 3-10-16,3-2 10 0,-3 4-10 16,3 1 10-16,0 0-10 0,-6 5 0 0,6 0 0 0,0 0 0 15,-6 0 0-15,6 2 0 0,0 4 0 0,0 2 0 16,-3 2 0-16,0 1 0 0,0-1 0 0,-3 4 0 15,0 1 0-15,-3 1 8 0,0 0-8 0,3 0 0 16,-3 3 0-16,0-3 8 0,-3 2-8 0,3-5 0 16,0 0 0-16,0-2 0 0,0 2 8 0,3-5-8 15,-3 0-8-15,0 0-4 0,3-8-1 0,0 0 0 16,0 0-48-16,0 0-10 0,0 0-1 0,0 0-1 16,3-8-162-16,0-2-32 0,3-1-6 0</inkml:trace>
  <inkml:trace contextRef="#ctx0" brushRef="#br0" timeOffset="3656.9148">18626 6723 1120 0,'0'0'32'0,"0"0"6"0,0 0-30 0,0 0-8 0,0 0 0 0,0 0 0 15,0 0 80-15,6 5 16 0,0 1 2 0,-3-1 1 16,3 3-19-16,-3 0-4 0,3 2-1 0,0 1 0 16,-3 2-24-16,3 0-5 0,0 1-1 0,0 2 0 15,0-3-20-15,3 3-4 0,-3-6-1 0,0 1 0 16,0-1-8-16,-1-2-1 0,1-2-1 0,0-1 0 15,-3-2 2-15,-3-3 1 0,0 0 0 0,9 0 0 0,-3-6 11 0,0 4 3 16,-3-6 0-16,3 0 0 0,-3-3 3 0,3-2 1 16,-3 0 0-16,3-1 0 0,-3-1-18 0,0-1-3 15,-3-3-1-15,6 6 0 0,-3-3-9 0,-3 3 0 16,3 0 0-16,0 2 8 0,-3 0-8 0,3 4 0 16,-3-4 0-16,0 6 0 0,0 5 0 0,0 0 0 15,0-6 0-15,0 6 0 0,0 0 0 0,0 0 0 16,0 0 0-16,9 6 0 0,-6-1 0 0,6 0 0 15,-3 3 0-15,0 3 0 0,-1-3-12 0,4 0-4 16,-6 0 0-16,6 0-1 16,-6-1-39-16,6-1-7 0,-3-1-1 0,0 0-552 0,-6-5-111 15</inkml:trace>
  <inkml:trace contextRef="#ctx0" brushRef="#br0" timeOffset="4172.5942">18942 6144 1205 0,'0'0'34'0,"0"0"8"0,0 0-34 0,0 0-8 0,0 0 0 0,0 5 0 16,0 3 89-16,3 0 16 0,0 2 3 0,-3 4 1 16,0-1-19-16,3 0-4 0,-3 0-1 0,3 3 0 15,-3 0-30-15,3 5-7 0,-3-2 0 0,0 5-1 16,3-3-15-16,-3 5-4 0,3 1 0 0,-3-1 0 15,6 1-14-15,-4-1-3 0,1 0-1 0,3 1 0 16,0-1-10-16,0 1 0 0,0 2 9 0,3-5-9 0,-3 0 0 0,3-6 0 16,0 1 0-16,0-4 0 0,0 1 0 0,3-2 8 15,-3-1-8-15,3-3 0 0,0 1 0 0,-4-3 8 16,4-3-8-16,0 1 0 0,0-6 0 0,0 0 0 16,0-6 0-16,0 1 0 0,3-3 8 0,-6 0-8 15,0-3 8-15,0-2-8 0,-1 0 10 0,1-3-2 16,-3 0-8-16,0-2 12 0,-3-1-12 0,0 1 8 15,0-1-8-15,-3 3 0 0,-3 0 9 0,0 3-9 16,0-3 8-16,-3 6-8 0,0-3 11 0,-3 5-3 16,4 0-8-16,-4 0 12 0,3 2 2 0,-3 4 0 15,0 2 0-15,0 0 0 0,3 0-14 0,-3 5 9 0,0 0-9 16,3 3 8-16,0 0-8 0,3 5 0 0,0-2 0 16,0 2 0-16,3 0 0 0,3 1 0 0,0-1 0 15,3 3 0-15,0-3 0 0,6 0 0 16,0-2 0-16,3-1 0 0,3-2 0 0,-1 0 0 0,4-2-9 0,0-4 9 15,0-2 0-15,0-2 0 0,-3 2 0 0,0-6 0 16,-4-2 0-16,1 3 0 0,-3-3 8 0,0 0-8 16,0 0 0-16,-3 3-15 0,0-3 3 0,0 0 1 15,-3 0-46-15,0 0-10 16,0-2-1-16,-6 2-575 0,3 0-114 0</inkml:trace>
  <inkml:trace contextRef="#ctx0" brushRef="#br0" timeOffset="4397.1318">18855 6591 1690 0,'-9'-27'48'0,"9"19"11"0,0 3-47 0,0 5-12 0,3-5 0 0,3 0 0 16,3 2 66-16,0-2 11 0,3-3 3 0,0-3 0 15,3 0 35-15,0-4 7 0,3-1 2 0,0-5 0 16,5-3-20-16,-2 0-4 0,3 0-1 0,3 0 0 15,3 3-64-15,-4 0-13 0,4 2-2 0,0 1-1 32,0-1-86-32,2 1-17 0,-2-1-3 0,-3 1-1065 0</inkml:trace>
  <inkml:trace contextRef="#ctx0" brushRef="#br0" timeOffset="10408.6688">20305 5773 1080 0,'0'0'24'0,"0"0"4"0,0 0 2 0,0 0 0 0,-6-2-30 0,6 2 0 15,-3-3 0-15,3 3 0 0,-6-3 64 0,3-2 6 16,0 0 2-16,3 5 0 0,-3-3-12 0,3 3-1 16,-3-8-1-16,3 8 0 0,0 0-14 0,0 0-4 15,0 0 0-15,0 0 0 0,0 0-10 0,0 0-2 0,0 0-1 0,0 0 0 16,0 0-6-16,6 8-1 0,3 0 0 0,-3 0 0 16,0 3-3-16,3-1-1 0,-3-2 0 0,3 5 0 15,0-2-4-15,3 2-2 0,-3 0 0 0,2 1 0 16,1-4-10-16,0 3 0 0,0 1 0 0,0-1 8 0,3-3-8 0,0 1 0 15,0-3 0-15,0 0 0 0,-3 0 0 16,-1 0 0-16,4-3 0 0,-3 0 0 16,0-2-41-16,0 0-4 0,-3-3-1 0,0 2-506 15,0-2-100-15</inkml:trace>
  <inkml:trace contextRef="#ctx0" brushRef="#br0" timeOffset="10705.3939">20621 5543 896 0,'0'0'20'0,"0"0"4"0,0 0 0 0,0 0 1 0,0 0-25 0,0 0 0 0,2 8 0 0,-2 0 0 16,-2 2 67-16,-1 1 8 0,3 2 1 0,-3 1 1 15,0-1-3-15,3 3-1 0,-3 0 0 0,0-1 0 16,0 1-18-16,0 3-4 0,0 2-1 0,0 0 0 16,3 0-10-16,-3 0-1 0,0 1-1 0,3-1 0 15,0 0-24-15,0-3-5 0,0 1-1 0,3 0 0 16,-3-4-18-16,3 1-4 0,0-3-1 0,3 1 0 16,-3-4-65-16,3-2-14 0,0 0-2 0</inkml:trace>
  <inkml:trace contextRef="#ctx0" brushRef="#br0" timeOffset="11336.5331">20781 5929 664 0,'3'19'19'0,"0"-9"4"0,0 4-23 0,0-1 0 0,0 0 0 0,3 0 0 15,-3 1 35-15,0-4 2 0,3 1 1 0,-3-1 0 16,0 1-12-16,0-3-2 0,0 0-1 0,0 0 0 16,0-3-9-16,-3-5-2 0,0 0 0 0,0 0 0 15,0 0 16-15,0 0 4 0,0 0 0 0,0 0 0 16,0 0-7-16,0 0-1 0,3-8 0 0,-3 0 0 15,0 0 4-15,0-2 0 0,-3-1 0 0,3 0 0 16,-3-2 16-16,0 3 3 0,0-4 1 0,3 4 0 0,-3-3-8 0,0-1-2 16,0-2 0-16,3 3 0 0,0 0-8 0,0 0-2 15,0-3 0-15,0 3 0 0,0-1-12 0,3 1-2 16,-3 0-1-16,3 0 0 0,0 0 3 0,0-1 0 16,0 1 0-16,0 0 0 0,0 0 12 0,3 2 2 15,-3-2 1-15,0 5 0 0,3 0-6 0,-3 0-1 16,3 3 0-16,-3 2 0 0,-3 3 1 0,6-5 0 15,-6 5 0-15,0 0 0 0,5 0-12 0,-5 0-2 16,6 2-1-16,0 1 0 0,0 2-2 0,-3 3 0 16,0 0 0-16,0 0 0 0,-3 3-8 0,0-1 0 15,0 1 0-15,-3 0 0 0,3 2 0 0,-3 0 0 16,0-2-12-16,3-1 12 0,-3 3-11 0,-3-2 11 0,3 2-8 0,0-2 8 16,0-1-10-16,1 1 10 0,-4-3-12 0,3 2 12 15,3-2-12-15,-3-2 4 0,3-6 8 0,0 0-13 16,0 0 1-16,0 0 0 0,0 0 0 0,0 0 0 15,0 0 12-15,0 0-12 0,3 8 12 0,-3-8-12 16,3 5 12-16,3 0 0 0,-1-2 0 0,1 2 0 16,3 0 0-16,-3-2 10 0,3 2-2 0,3 1 0 15,0-1-8-15,0 0 12 0,3 1-12 0,0-1 12 16,3 0-12-16,-4 0 0 0,1 1 0 0,0-4 0 16,3 4 0-16,-3-1 0 0,0-2 0 0,0-1-11 15,3 4-45-15,-4-4-8 0,1 1-3 0</inkml:trace>
  <inkml:trace contextRef="#ctx0" brushRef="#br0">20451 6652 1198 0,'0'0'34'0,"0"-3"7"0,3-2-33 0,0-1-8 0,0 1 0 0,3 0 0 0,0-3 33 0,0 0 5 16,3 0 1-16,-3 0 0 0,8 0 7 15,-2-2 2-15,0-1 0 0,6 0 0 0,3-2 11 0,-3 3 2 16,3-4 1-16,2 1 0 0,4-3-14 0,3 3-2 0,0 0-1 0,-3 0 0 16,5-1-25-16,1 1-4 0,0-5-2 0</inkml:trace>
  <inkml:trace contextRef="#ctx0" brushRef="#br0" timeOffset="12501.3049">20897 6660 1288 0,'0'0'28'0,"0"0"7"0,0 0 1 0,0 0 0 0,0 0-36 0,0 0 0 0,0 0 0 0,0 0 0 16,0 0 41-16,0 0 2 0,0 0 0 0,0 0 0 15,3 8 4-15,0-3 1 0,0 3 0 0,3 0 0 16,0 0-7-16,3 2-1 0,0 1 0 0,-3 2 0 16,6 3-9-16,-3 0-3 15,3 0 0-15,-3 0 0 0,3 2-11 0,-4 1-2 0,4-4-1 0,0 4 0 16,0-3-6-16,0 0-8 0,-3 0 11 0,0-1-11 0,3-1 15 0,0-1-4 16,-6-5-1-16,3 0 0 0,0 0 2 0,0 0 1 15,-1-6 0-15,-2 4 0 0,0-4 3 0,3 1 0 16,-3 0 0-1,-6-3 0-15,0 0 5 0,6-3 2 0,0-2 0 0,0-1 0 0,0-2 2 0,-3 0 1 16,-3-2 0-16,3-3 0 0,0-3 5 0,0 3 1 16,-3-3 0-16,0-6 0 0,0 1-4 0,0-3-1 15,-3 1 0-15,3-4 0 0,-3 1-5 0,3 2-1 16,-3 3 0-16,3-3 0 0,-3 3-13 0,3 2-8 0,-3 1 10 16,3 2-10-16,0 3 0 0,0-1 0 0,0 1 0 15,3 0 0-15,0 2-14 0,-3 1-9 0,3-3-1 0,0 2-1 31,0 3-123-31,3 0-24 0,-3 0-4 0,0 0-448 0,3 3-88 0</inkml:trace>
  <inkml:trace contextRef="#ctx0" brushRef="#br0" timeOffset="12923.3975">21335 6673 1098 0,'9'5'24'0,"-9"-5"4"0,0 0 2 0,0 0 2 0,0 0-32 0,0 0 0 16,0 5 0-16,0 3 0 0,0-2 63 0,0 2 6 15,0-1 2-15,0-1 0 0,3 2-4 0,0-3-1 16,-3 3 0-16,0 0 0 0,0 0-6 0,0 0 0 16,0 5-1-16,3 0 0 0,0-2-19 0,0-3-3 15,-3 5-1-15,3-2 0 0,3-1-12 0,-3 1-2 16,0 2-1-16,3-2 0 0,-1 2-5 0,1-3-2 16,3-2 0-16,-6 0 0 0,3 0 4 0,3-3 1 0,-3-2 0 0,3 2 0 15,-9-5-4-15,12 3-1 0,0-3 0 0,0 0 0 16,0 0 6-16,0-3 2 0,0 1 0 15,2-4 0-15,-2 4-1 0,3-3 0 0,-3-1 0 0,3 1 0 16,-3 0-13-16,0-1-8 0,3-2 8 0,-3 3-8 16,0-3 0-16,-1 0 0 0,4 3 0 0,-3-3 0 31,3 0-40-31,-3 3-13 0,-3-6-3 0,3 6-605 0,-3-3-122 0</inkml:trace>
  <inkml:trace contextRef="#ctx0" brushRef="#br0" timeOffset="13833.3369">20796 6456 1105 0,'0'0'24'0,"0"0"4"0,0 0 2 0,0 0 2 0,0 0-32 0,0 0 0 15,0 0 0-15,0 0 0 0,0 0 61 0,0 0 6 16,0 0 1-16,0 0 0 0,0 0-16 0,0 0-4 16,0 0 0-16,0 0 0 0,0 0-4 0,0 0-2 15,9 0 0-15,0-3 0 0,0 1 6 0,-3-1 2 16,6 3 0-16,-3 0 0 0,3-3-2 0,2 1 0 16,1-4 0-16,0 4 0 0,3-4-22 0,0 1-5 15,0-3-1-15,0 0 0 0,3-2 20 0,-4 2 3 16,1-6 1-16,3 4 0 0,0-3-29 0,0 2-6 0,0-2-1 0,-1-3 0 15,4 3-8-15,0 0 0 0,3-3 0 0,0 2 0 16,-1-1 0-16,4-1 0 0,0 0 0 0,-3 3 0 16,3-1-8-16,-1 1 8 0,-2 3 0 0,3-1 0 31,-6-2-28-31,2 2 0 0,-5-2-1 0,0 5 0 0,-3-3-24 0,0 6-5 0,-3 0-1 0,0-1 0 16,-6 1-23-16,2 3-5 0,-2-4-1 0</inkml:trace>
  <inkml:trace contextRef="#ctx0" brushRef="#br0" timeOffset="67524.6281">15974 11107 1548 0,'0'0'34'0,"0"0"7"0,0 0 2 0,0 0 0 0,0 0-35 0,0 0-8 31,0 0 0-31,0 0 0 0,0-5 25 0,3-3 3 15,-3 8 1-15,6-5 0 0,0-3 17 0,0 0 3 0,3-3 1 16,0-2 0-16,0 0-1 0,0 0 0 0,3-3 0 0,-1-3 0 16,4 1-10-16,0-4-3 0,0-1 0 0,0 1 0 15,3-1-9-15,-3-1-3 0,3 3 0 0,-4-3 0 16,1 0-8-16,0 3-1 0,0 2-1 0,3 1 0 16,-3 2-6-16,0 0-8 0,0 6 11 0,0-1-11 15,-4 3 0-15,1 3 0 0,3 2 0 0,-3 0 0 16,0 6 0-16,0 0 0 0,0 2 0 0,0 3 0 15,-3 0 0-15,3 5 0 0,-3 0 0 0,-1 3 0 16,1 3 0-16,3 2 0 0,-3 3 0 0,0 0 0 16,0-1 0-16,0 1 0 0,0 3 0 0,3-4 0 0,-3-1 0 0,3-1 0 15,0-3 0-15,-1-2 0 0,4 0 0 0,-3-5 0 16,0-1 0-16,0-5 0 0,3 1-8 0,-3-4 8 16,0-4 0-16,0-1-9 0,3-5 9 0,-4 0 9 15,4-5-1-15,3-5-8 0,-3-1 19 0,6-5-3 16,-3-5-1-16,0 0 0 0,2-3 5 0,1 0 2 15,0 3 0-15,0 3 0 0,0-1-8 0,0 4-2 16,2-4 0-16,-2 3 0 16,0 1-31-16,3-1-6 0,0 5-2 0,-3-2-689 15,-1 3-139-15</inkml:trace>
  <inkml:trace contextRef="#ctx0" brushRef="#br0" timeOffset="68355.121">17781 10417 1173 0,'0'0'25'0,"0"0"6"0,6-6 1 0,0-2 2 0,-3 3-34 0,3-3 0 0,-3 3 0 0,3 0 0 16,-3-1 84-16,0 1 11 0,0 0 1 0,-3 5 1 16,3-6-23-16,-3 6-5 0,0-5-1 0,0 5 0 15,0 0-17-15,0 0-4 0,0 0-1 0,-3-2 0 16,-3-1-18-16,0 3-4 0,-3 0-1 0,0 3 0 15,0 2-15-15,0 0-8 0,-3 0 8 0,0 3-8 16,0 0 0-16,3 5 0 0,-3-2 0 0,3 2 0 16,-2 1 0-16,2 1-8 0,3-1 8 0,0-1-8 0,0 0 8 15,3 0 0-15,0 1-9 0,0-1 9 0,3-3-12 0,3 1 1 16,0 0 1-16,0-4 0 0,3 1 0 0,3-2 0 16,0-1 0-16,-1 0 0 0,7 1 10 0,0-4-12 15,0 1 12-15,0 0-12 0,3-3 12 0,0 0 0 16,0 0 0-16,-4 0-8 0,1 0 8 0,0 0 0 15,-3 2 0-15,0 1 0 0,-6-1 0 16,3 4 0-16,-3-4 0 0,-6-2 0 0,3 8 12 0,-3 0-1 16,-3 0-1-16,0 0 0 0,0 3 12 0,-6-3 2 15,3 2 1-15,-6 1 0 0,3-1-9 0,-6-2-3 0,3 6 0 0,1-6 0 16,-1 2-5-16,0-2-8 0,0 0 11 0,3 0-11 16,0-3 0-16,3 0 0 0,0 1 0 0,6-6 0 31,0 0-56-31,0 0-4 0,0 0-2 0,0 0-802 15</inkml:trace>
  <inkml:trace contextRef="#ctx0" brushRef="#br0" timeOffset="68812.4419">18019 10435 1048 0,'0'0'29'0,"0"0"8"0,0 0-29 0,0 0-8 16,0 0 0-16,0 0 0 0,0 0 54 0,0 0 10 15,0 0 1-15,0 0 1 0,6 5-8 0,-3 1-2 16,0-1 0-16,0 3 0 0,0 0-18 0,0 0-4 16,0 0-1-16,0 2 0 0,-3-2-4 0,3 3-1 0,-3-1 0 0,3 1 0 15,-3 0 6-15,0-1 1 0,0 3 0 0,0-2 0 16,0 2-4-16,0 1-1 0,0-7 0 0,3 4 0 16,-3-3-8-16,0 0-2 0,3 0 0 15,-3-8 0-15,0 0-5 0,0 0-2 0,0 0 0 16,0 0 0-16,0 0 8 0,0 0 2 0,6-3 0 0,0-2 0 15,0-3-3-15,-1-3 0 0,1 3 0 0,0-5 0 16,0 3-9-16,0-1-3 0,0-2 0 0,0 0 0 16,-3-1-8-16,3 1 10 0,-3 0-10 0,0 2 10 15,0-2-10-15,0 3 0 0,-3-1 0 0,3 0 0 16,3 3 0-16,-3 3 0 0,-3-3 0 0,0 8 0 16,0 0 0-16,0 0 0 0,0 0-9 0,9 0 9 15,-9 0 0-15,6 8-8 0,0-3 8 0,0 3 0 16,0 3-8-16,0 0 8 0,-3-1 0 0,3-2 0 15,-3 3 0-15,0-1 0 0,0 1 0 0,-3-3 0 16,2 2 0-16,1-2 0 0,-3-2 0 0,3 1 0 0,0-1 0 0,-3-6-10 16,0 0 10-16,0 0-12 15,0 0-21-15,0 0-5 0,0 0-1 0,9 0 0 16,-3 0-49-16,0-3-9 0,0-2-3 0</inkml:trace>
  <inkml:trace contextRef="#ctx0" brushRef="#br0" timeOffset="69203.2923">18367 10004 1048 0,'0'0'29'0,"0"0"8"0,0 0-29 0,0 8-8 15,0 2 0-15,0 1 0 0,0 5 61 0,0 0 11 0,0 0 3 0,0 2 0 16,3 3-1-16,-3 0 0 0,0 3 0 0,0 0 0 16,0-3-24-16,0 3-5 0,-3 3-1 0,3-4 0 15,0-1-7-15,0 4-1 0,0-2-1 0,0-3 0 16,0 3-17-16,0-3-3 0,0-3-1 0,0-2 0 15,0 3 3-15,0-6 1 0,3-2 0 0,-3-1 0 16,3-2-3-16,-3 0-1 0,0-8 0 0,0 0 0 16,0 0-6-16,9 0 0 0,0-3-8 0,-3-2 12 15,0 0-12-15,3-6 0 0,-3 3 8 0,0-5-8 16,3 3 0-16,0-4 0 0,0 4 0 0,0-1-10 16,-4 3 10-16,4 0 0 0,0 3 0 0,0 0-8 15,0-1 8-15,0 4 0 0,0-1-9 0,0 3 9 16,0 3-12-16,0-1 1 0,0 4 1 0,-3-4 0 15,3 4-10-15,-3 2-1 0,0-3-1 0,-3 3 0 16,0 2 22-16,-3-2-11 0,0 6 11 0,-3-4-8 0,0 3 8 16,0 1 8-16,-3-4-8 0,0 3 11 0,0-2 7 0,-3 2 2 15,0 0 0-15,0-2 0 0,0 0 0 0,0-1 1 16,0-2 0-16,0 0 0 0,3-3-12 0,-3 1-9 16,0-4 12-16,3-2-619 15,0-2-123-15</inkml:trace>
  <inkml:trace contextRef="#ctx0" brushRef="#br0" timeOffset="69811.2707">18912 10239 1616 0,'0'0'36'0,"0"0"7"0,0 0 1 0,-6 3 1 0,0-3-36 0,3 3-9 15,-6-1 0-15,3 1 0 0,-3 0 50 0,0-3 8 16,0 5 2-16,-3-2 0 0,1-1-16 0,-1 3-4 15,3 1 0-15,-3-1 0 0,3 0-13 0,3 1-3 16,0 2-1-16,0-3 0 0,0 3-23 0,6 0 8 16,-3-3-8-16,6 6 0 0,-3-3 0 0,6 0 0 15,0-1 0-15,3 1-8 0,3 0 8 0,-3-2-12 16,3 2 12-16,3-3-12 0,-4 0 12 0,-2 0-8 16,3 1 8-16,-3-1-8 0,-3-2 8 0,0 2 0 15,0 0 0-15,-6-5 0 0,6 6 0 0,-6-6 0 0,0 7 0 16,0 1 0-16,0 0 21 0,-3-2 0 0,-3 2 0 0,3 0 0 15,-6 2 7-15,3-5 2 0,-3 3 0 0,0 0 0 16,0 0-14-16,4 0-4 0,-4 0 0 0,3-3 0 16,3-2-12-16,3-3 0 0,-6 3 0 0,6-3 0 31,0 0-56-31,0-6-7 0,0-2-1 0,3-2-868 0</inkml:trace>
  <inkml:trace contextRef="#ctx0" brushRef="#br0" timeOffset="70014.5901">19094 9946 1306 0,'0'0'28'0,"0"10"7"0,3 1 1 0,-1-1 1 16,4 6-29-16,-3 0-8 0,3 0 0 0,-3 3 0 16,3 2 55-16,-3-3 9 0,3 1 3 0,-3 2 0 0,3 3-20 0,-3-3-4 15,0 0-1-15,0 3 0 0,0-3-22 0,-3 0-4 16,0 3 0-16,0-3-1 0,0 0-15 0,-3 3 0 15,3-5 0-15,-3 2 0 16,0-3-36-16,0 1-3 0,0-3-1 0,-3 0-453 16,3-6-91-16</inkml:trace>
  <inkml:trace contextRef="#ctx0" brushRef="#br0" timeOffset="70233.1805">19150 10292 1339 0,'0'0'29'0,"6"-5"7"0,0 2 0 0,0-2 2 0,0 0-30 0,0 2-8 0,3-2 0 0,-3 2 0 16,0 1 78-16,3 2 14 0,-3-3 4 0,2 3 0 16,1 3-49-16,-3-3-10 0,3 5-1 0,-3-3-1 15,0 4-9-15,0-1-2 0,3 3 0 0,-3-3 0 16,-3 3-9-16,3 3-3 0,-3-3 0 0,0 0 0 16,0 2-1-16,0 1-1 0,-3-1 0 0,0 1 0 15,0 0-10-15,0-1 12 0,0-2-12 0,0 3 12 16,0-3-21-16,3-3-4 0,-3-5-1 0,0 0-570 15,0 0-113-15</inkml:trace>
  <inkml:trace contextRef="#ctx0" brushRef="#br0" timeOffset="70578.0366">19489 9805 1818 0,'0'0'40'0,"0"0"8"0,0 0 1 0,0 0 3 0,0 0-42 0,0 0-10 16,0 0 0-16,0 0 0 0,0 0 55 0,0 8 9 16,0-8 1-16,0 6 1 0,0-6-8 0,3 8-2 15,0 0 0-15,-3 2 0 0,3-2-39 0,-3 0-8 16,3 3-1-16,0-1-8 0,0 1 20 0,-3 2-4 16,3-2 0-16,-3 4 0 0,3-1-6 0,-3 2-2 0,0-1 0 0,0 4 0 15,0-1-8-15,-3 1 12 0,3 0-12 0,-3-4 12 16,3 1-12-16,0 3 10 0,-3-3-10 0,3 2 10 15,-3 1-10-15,0-1 0 0,3-2 0 0,-3 0 0 16,3 0 0-16,-3 0 8 0,3-3-8 0,-3 3 0 16,3-3 0-16,0 0 0 0,0 1 0 0,0-4 0 15,3 3 0-15,-3-2-11 0,3 0 11 0,-3-4-12 32,0 1-12-32,3-2-4 0,-3-6 0 0,0 0 0 15,0 0-28-15,0 0-7 0,0 0-1 0,0 0-576 0,0 0-115 0</inkml:trace>
  <inkml:trace contextRef="#ctx0" brushRef="#br0" timeOffset="71031.2093">19469 10213 1638 0,'0'0'36'0,"0"0"7"0,0 0 1 0,0 0 3 0,0 0-38 0,0 0-9 16,0 0 0-16,6-3 0 0,2 1 31 0,-2-4 4 15,3 1 1-15,0 0 0 0,0-1-8 0,0 1-2 16,0-3 0-16,3 3 0 0,-3 0-8 0,3-1-2 15,-3 1 0-15,0 0 0 0,0 2-1 0,0 0-1 16,-1 3 0-16,-2 0 0 0,3 3-4 0,-3 0-1 16,0 2 0-16,0 3 0 0,-3 0 6 0,0 0 1 15,3 2 0-15,-3 1 0 0,-3 0-16 0,6-1 11 16,-3 3-11-16,-3-2 10 0,3 0-10 0,0-1 0 16,0 1 0-16,0-3 8 0,0 2-8 0,0-2 0 15,3 0 0-15,-3-3 0 0,3 3 0 0,0-5 0 16,-6-3 0-16,9 5 0 0,-3-5 0 0,3 0 0 0,-4-2 0 15,1-1 0-15,3-2 8 0,0-1 0 0,-3 1 0 0,0 0 0 16,3-3 0-16,-3 3-8 0,-3-3 12 0,3 0-4 16,-3 2-8-16,0 1 0 0,-3 5 0 0,0 0 8 15,0 0-8-15,0 0 8 0,0 0-8 0,0 0 8 16,0 0-8-16,0 0 8 0,0 0-8 0,0 0 8 16,6 3-8-16,-6-3 0 0,3 8 0 0,3-3 0 15,0 0 0-15,0 1 0 0,-3-1 0 0,3 0 0 16,-3 1 0-16,3-1 0 0,0 0 0 0,0-2 0 15,-4 2 0-15,4-2 0 0,-6-3 0 0,9 0 0 16,-3 0-12-16,3-3-2 0,-3 3 0 0,3-5 0 16,-3 2-16-16,3-5-3 0,0 0-1 0,0 0-574 15,0-2-114-15</inkml:trace>
  <inkml:trace contextRef="#ctx0" brushRef="#br0" timeOffset="71453.4518">20168 9663 1522 0,'0'0'33'0,"0"0"7"0,0-6 2 0,0 6 2 0,0 0-36 0,0 0-8 16,0 0 0-16,0 0 0 0,0 0 80 0,0 0 15 15,-6 6 2-15,0 2 1 0,3 2-49 0,-3 3-9 16,3 3-3-16,-3 3 0 0,3 2-9 0,0 0-3 16,-3 0 0-16,0 3 0 0,0 3-2 0,4 2-1 15,-1 0 0-15,0 2 0 0,0 4-3 0,0-3-1 16,3-3 0-16,3 0 0 0,0-3-7 0,3 1-2 0,-4-6 0 15,7 3 0-15,0-6-9 0,3-2 0 0,0-3 0 0,3 1 8 16,0-4-8-16,0-2 0 0,0-3 0 0,0 1 8 31,-1-6-8-31,-2 0 0 0,0-3 0 0,0-2 0 0,0-1 0 0,0-4 0 0,-3-1 0 16,-3 1 8-16,3-4-8 0,-3 1 0 0,0 3 0 0,-3-4 0 16,0 4 0-16,-3-1-12 0,0 3 2 0,0 3 1 15,0 5 9-15,0 0-8 0,0 0 8 0,0 0-8 16,0 0 8-16,-3 8 0 0,-3 0 0 0,3 2-8 15,0 4 8-15,0-1 11 0,3 3-3 0,0 0 0 16,3-3 0-16,0 0 0 0,0 0 0 0,3 1 0 16,0-4-8-16,0-2 0 0,3 0 0 0,-1-3 8 15,1 1-8-15,3-4 0 0,0 1 0 0,0-3 0 16,0-3 0-16,0 3-9 0,3-5 9 0,-3 2-13 16,-3-2-44-16,3 2-9 0,-4-2-2 0</inkml:trace>
  <inkml:trace contextRef="#ctx0" brushRef="#br0" timeOffset="71641.8225">20001 10065 2138 0,'0'0'47'0,"0"0"9"0,0 0 3 0,0 0 1 0,0 0-48 0,9-3-12 15,3-2 0-15,0 0 0 0,6-3 52 0,3-3 7 16,0-2 1-16,5-3 1 0,7 0-14 0,-3 0-3 0,0-2-1 0,-1 2 0 15,1 0-43-15,-3 0 0 0,3 3 0 0,6 0 0 16</inkml:trace>
  <inkml:trace contextRef="#ctx0" brushRef="#br0" timeOffset="72135.5282">21287 9297 1549 0,'0'0'44'0,"0"0"9"0,0 0-42 0,0 8-11 0,-3 0 0 0,0 3 0 0,3 5 50 0,0 0 8 16,0 2 2-16,0 6 0 0,0 2-5 0,0 6-1 15,0 3 0-15,3-1 0 0,-3 3-18 0,0 0-3 16,0 3-1-16,0-3 0 0,0 3-18 0,3-3-4 16,-3 0-1-16,3 0 0 0,-3-6-9 0,3-2 0 15,0 3 0-15,0-3 0 0,0-2 0 0,0-3 0 0,-3-1 0 16,3-1 0-16,0-4 0 0,-3-2 0 0,0-3 0 15,3-2 0 1,-3-1-111-16,0-4-17 0,0-6-4 0,0 0-1 0</inkml:trace>
  <inkml:trace contextRef="#ctx0" brushRef="#br0" timeOffset="72586.6877">21305 9268 1663 0,'15'-16'36'0,"-12"9"8"0,3-1 2 0,3-6 1 0,-3 4-38 0,9-3-9 0,-3-3 0 0,0 2 0 15,-1 1 65-15,4-3 11 0,3 3 3 0,0 5 0 16,0 0-19-16,0 0-4 0,3 6-1 0,-1-1 0 16,1 0-23-16,0 6-5 0,-3 2-1 0,3 1 0 15,0 2-11-15,-4-1-3 0,4 7 0 0,-6-4 0 16,0 6-4-16,-3 0 0 0,0 0-8 0,-3 2 12 15,-3 1-2-15,-3 2-1 0,-3 3 0 0,-3 0 0 0,-3 0 2 16,-3 2 0-16,-6 0 0 0,-3 6 0 0,0 0-11 0,-3 2 0 16,-2 1 0-16,-1-1 0 0,0-2 0 0,-3-3 0 15,-3 3 0-15,4-6 0 0,-1 1 12 0,3-6-4 16,-6 0 0-16,6 0 0 0,1-2-8 0,2-6-11 16,6-2 3-16,0-4 0 0,0 1 8 0,3-2-10 15,3-6 10-15,3 0-10 16,6 0-14-16,0 0-4 0,0 0 0 0,3-3 0 0,3-5 8 0,3 3 2 15,3 2 0-15,6 1 0 0,3 2 18 0,0 0 0 16,0 2 0-16,-4 3 0 0,4-2 22 0,0 5-2 16,0 0 0-16,0 3 0 0,0-3 4 0,-4-1 0 0,4 4 0 15,0 0 0-15,-6-1 7 0,3 3 1 0,0-2 1 16,3-3 0-16,-4 3-33 0,4-4 0 0,0 4 0 0,0-3-9 16,0 0 9-16,0 0 0 0,2-3 0 0,4 3-731 15,0-3-149-15</inkml:trace>
  <inkml:trace contextRef="#ctx0" brushRef="#br0" timeOffset="73086.9041">22436 9454 1179 0,'0'5'33'0,"0"-5"8"0,0 0-33 0,3 8-8 0,0 2 0 0,0 4 0 16,0-1 24-16,3 0 4 0,-3 6 0 0,0-1 0 15,-3 6 30-15,3-3 6 0,0 0 2 0,0 0 0 16,0 1-6-16,0-4-2 0,-3 1 0 0,6-3 0 16,-3-1-23-16,-3 1-5 0,0-5-1 0,3 2 0 15,-3-2-15-15,3-3-3 0,0 0-1 0,-3-8-546 16,0 0-110-16</inkml:trace>
  <inkml:trace contextRef="#ctx0" brushRef="#br0" timeOffset="73486.3153">22704 9692 1292 0,'0'8'28'0,"0"-8"7"0,0 0 1 0,0 5 0 0,0 0-36 0,0-5 0 0,0 0 0 0,0 0 0 0,0 0 109 0,0 0 15 16,0 0 4-16,6-8 0 0,3-2-55 0,-6-4-10 16,0 1-3-16,0-3 0 0,9 0-31 15,-3-2-6-15,-3-1-2 0,3 4 0 0,-3-4-12 0,3 6-9 16,-1 0 12-16,-2-1-12 0,0 4 0 0,-6 2 0 15,9 0 0-15,-9 8 0 0,0 0 11 0,0 0-11 16,0 0 10-16,6 3-10 0,0 2 0 0,-3 5 0 16,3-2 0-16,-6 6 0 0,9-1 14 0,-6 0-3 15,0 3-1-15,3-3 0 0,-6 0-10 0,9 3 0 16,-6-3 9-16,0-2-9 0,0 2 0 0,0-5 0 16,0 3 0-16,3-3 0 0,-6-3 0 0,6 0-13 0,0 1 1 15,-3-6 1 1,3 0-41-16,-6 0-8 0,6-6-1 0,-1-2-522 15,4-2-104-15</inkml:trace>
  <inkml:trace contextRef="#ctx0" brushRef="#br0" timeOffset="73703.1348">23067 8975 1624 0,'0'0'46'0,"0"8"10"0,0 5-45 0,-3 0-11 0,3 6 0 0,3-1 0 16,-3 3 51-16,3 3 8 0,-3 0 1 0,0 2 1 15,3 1 15-15,-3-1 4 0,0 1 0 0,0-1 0 16,0 3-34-16,3 0-6 0,0-2-2 0,-3 2 0 16,0-3-21-16,0 1-4 0,3 2-1 0,-3-3 0 15,0-2-12-15,6 0-10 0,-3-3 2 0,0 0 0 16,-3 1-22-16,0-1-4 16,0-8-1-16,0 3 0 0,3-3-39 0,-6-2-8 0,0-3-2 15,0 0 0-15</inkml:trace>
  <inkml:trace contextRef="#ctx0" brushRef="#br0" timeOffset="74046.9231">23002 9464 1450 0,'0'0'32'0,"0"0"6"0,0 0 2 0,0 0 1 0,9-2-33 0,0-1-8 16,0 0 0-16,-6 1 0 0,8-1 32 0,-2 0 4 16,0-2 0-16,3 2 1 0,3 1 8 0,-3-1 2 15,0-2 0-15,0 2 0 0,-3 0-27 0,3 1-4 16,-3 4-2-16,-9-2 0 0,0 0-6 0,11 6-8 15,-2 4 11-15,-3 1-11 0,-3 2 12 0,6 6-12 16,-6-1 12-16,0 1-12 0,3 2 13 0,0-3-4 0,0 1-1 16,0-3 0-16,3 2 5 0,0-4 1 0,0 1 0 15,3-1 0-15,0-4-3 0,0 1-1 0,2-3 0 0,-2-3 0 16,0-2 0-16,0-1 0 0,3-2 0 0,-3-2 0 16,0-6 16-16,0 0 3 0,-3-3 1 0,0 1 0 15,-6-4 13-15,5 1 2 0,-5 0 1 16,-3-3 0-16,0-2-6 0,-3 4 0 0,-5-4-1 0,5 2 0 15,-3 0-14-15,-6 0-2 0,3-2-1 0,0 2 0 16,-3 0-22-16,3 0 8 0,-3 0-8 0,3 3 0 16,-3 0-15-16,0-1-7 0,0 1-2 0,-2 3 0 31,2-1-112-31,0 1-24 0,-6 2-4 0</inkml:trace>
  <inkml:trace contextRef="#ctx0" brushRef="#br0" timeOffset="74384.9579">22103 9324 2721 0,'-12'-11'77'0,"12"11"17"0,0 0-75 16,0 0-19-16,0 0 0 0,0 0 0 0,0 0 11 0,0 0-2 15,6-5 0-15,-6 5 0 16,0 0-31-16,9-3-6 0,0 1-2 0,0 2-1121 16</inkml:trace>
  <inkml:trace contextRef="#ctx0" brushRef="#br0" timeOffset="75166.1006">18778 12131 1569 0,'-9'-2'34'0,"3"-1"7"0,-3 0 2 0,3 1 2 0,-3-1-36 0,3 0-9 0,0 3 0 0,6 0 0 16,0 0 41-16,0 0 7 0,0 0 0 0,0 8 1 15,0 0-23-15,6 5-5 0,0 1-1 0,3 1 0 16,0 4-6-16,0 2-2 0,3 0 0 0,3 1 0 15,0-1 2-15,-3 0 0 0,3 0 0 0,-1 0 0 16,-2 0-2-16,3 1 0 0,-3-4 0 0,0 1 0 16,-3-6 1-16,0 0 0 0,3-2 0 0,-3-1 0 15,0-2 7-15,0-3 0 0,-3 1 1 0,0-1 0 0,2-2 6 16,-8-3 1-16,6-3 0 0,0 3 0 16,-3-5 6-16,3-3 2 0,-3 0 0 0,3-3 0 0,-3-2-3 0,0-6 0 15,-3 1 0-15,3-3 0 0,0-3 0 0,0-2 0 16,3-4 0-16,0 1 0 0,0 0-9 0,-3-3-1 15,3 3-1-15,-3 0 0 0,6 5-22 0,-6 1 9 16,3 1-9-16,0 4 0 0,0-1 0 0,0 1 0 16,0-1 0-16,-3 4 0 15,2-1-56-15,4 0-9 0,-3 0-2 0,0 3-670 16,0 2-135-16</inkml:trace>
  <inkml:trace contextRef="#ctx0" brushRef="#br0" timeOffset="75672.7139">19233 12324 1238 0,'-3'14'27'0,"0"-7"5"0,3 4 2 0,-3 2 2 0,3 3-36 0,-2 0 0 15,2 0 0-15,0 0 0 0,0-3 44 0,0 3 1 16,0-3 1-16,2 0 0 15,-2-2-5-15,3 0-1 0,0-1 0 0,0 1 0 16,0-3 5-16,0-3 1 0,-3-5 0 0,0 0 0 0,0 0-4 0,0 0-1 16,0 0 0-16,0 0 0 0,0 0-1 0,0 0-1 0,0 0 0 0,0-5 0 15,0-3-11-15,0 0-3 0,-3-3 0 0,3 1 0 16,0-1-11-16,0-2-2 0,3-3-1 0,-3 0 0 16,3-3-3-16,-3 4 0 0,3-4 0 0,0 1 0 15,3 2-8-15,0 0 0 0,0 0 0 0,0 3 8 16,3-1-8-16,0 1 0 0,-3 3 0 0,0 2 0 15,3 0 0-15,-3 3 0 0,3-1 0 0,-3 4 0 16,-6 2 0-16,9 2 0 0,-3 1 0 0,2 2 0 16,-5 3 0-16,3 0 0 0,-3 0 9 0,-3 0-9 15,3 0 9-15,-3 2-9 0,-3 1 12 0,0 2-12 16,0-2 11-16,-3 2-11 0,1-2 10 0,-4 2-10 16,0 0 9-16,3 0-9 0,-3-2 8 0,3-1-8 15,0 1 19-15,3-3-2 0,-3 3 0 0,6-3 0 16,-3-3-1-16,6 3-1 0,-3-3 0 0,6 3 0 15,-3 0-15-15,3-3 8 0,3 1-8 0,0 1 0 16,0-1 0-16,0-1 0 0,2-2 0 0,1 2 0 0,0 0 0 16,0-2-8-16,3-3-1 0,0 0 0 15,0 0-42-15,0 0-8 0,6 0-1 0,-4-3-592 16,1-2-119-16</inkml:trace>
  <inkml:trace contextRef="#ctx0" brushRef="#br0" timeOffset="76032.1269">19992 12057 1231 0,'0'0'27'0,"0"0"5"0,0 0 2 0,0 0 1 0,0 0-35 0,0 0 0 0,0 0 0 0,0 0 0 15,0 0 82-15,0 0 10 0,-8 5 1 0,5 1 1 16,-3 2-18-16,3 0-4 0,-3 2-1 0,3 1 0 16,0 2-19-16,0 3-3 0,3-3-1 0,0 3 0 15,3-3-16-15,0 0-3 0,0 1-1 0,3-6 0 16,-3-1-17-16,6 1-11 0,-1-5 12 0,1 0-12 16,0-6 17-16,0 0-3 0,0-2-1 0,0-3 0 15,3 0 4-15,-3-2 1 0,-3-1 0 0,3 0 0 16,-6-2 0-16,3 3 0 0,-3-4 0 0,-3 4 0 15,6-3-8-15,-6 2-2 0,3 0 0 0,-3-2 0 16,0 3-8-16,0-4-14 0,3 1 3 0,-3 3 1 16,6-1-62-16,-3 0-12 0,3 4-2 0,-4-4-540 15,7 3-108-15</inkml:trace>
  <inkml:trace contextRef="#ctx0" brushRef="#br0" timeOffset="76205.0605">20269 12054 1190 0,'0'0'33'0,"0"0"9"0,0 0-34 0,0 0-8 16,6 6 0-16,-6-6 0 15,0 0 148-15,0 0 27 16,0 0 5-16,0 0 2 0,0 0-42 0,0 0-8 0,0 0-1 0,3-6-1 0,3-2-43 0,-3 1-9 16,3-4-2-16,-3 0 0 0,3 1-25 0,0-3-6 0,0-1-1 0,-3 4 0 15,6-3-23-15,-3 2-5 0,3 0 0 0,-3 3-1 16,3 0-15-16,2 1 0 0,1-1-12 0,6 2 12 31,-3-2-138-31,3 3-21 0,3 0-4 0</inkml:trace>
  <inkml:trace contextRef="#ctx0" brushRef="#br0" timeOffset="76622.064">20981 11435 1911 0,'0'0'42'0,"0"0"9"0,0 0 1 0,0 0 2 0,3 8-43 0,0 3-11 0,3-1 0 0,-3 4 0 16,3-1 10-16,-1 0 0 0,1 3 0 0,0 0 0 15,3 2 12-15,-3 1 2 0,3-1 1 0,0-2 0 16,0 3 6-16,-3-3 1 0,3 0 0 0,-3-1 0 15,3 1-7-15,-3-2-1 0,3-7 0 0,0 1 0 0,-3 0 4 16,2-5 0-16,-2 2 0 0,3-5 0 0,-3 0 10 0,0-2 2 16,3-4 1-16,-3 1 0 0,3-3-23 0,-3 0-5 15,-3-2-1-15,3-4 0 0,0-2 5 0,-3 1 1 16,0-7 0-16,0 1 0 0,3-3 23 0,-3 1 5 16,-3-4 1-16,3 1 0 0,3-1-23 0,3 1-5 15,-3-1-1-15,3 1 0 0,-4 2-18 0,4 0 0 16,-3 0 0-16,3 6 0 15,0-1-101-15,0 4-21 0,3-1-4 0,-3 2-635 16,3 4-127-16</inkml:trace>
  <inkml:trace contextRef="#ctx0" brushRef="#br0" timeOffset="76887.7082">21472 11456 1552 0,'0'0'44'0,"0"11"10"0,-3 0-43 0,3 2-11 0,-3 0 0 0,0 0 0 16,3 3 52-16,0 0 8 0,0 0 1 0,3-3 1 15,0 6 12-15,-3-3 2 0,3-1 1 0,0 1 0 16,3 0-5-16,-3 0 0 0,3 0-1 0,0-3 0 16,6 0-28-16,-4-5-6 0,4 0-1 0,0 0 0 15,0 0 0-15,0-5 0 0,0-1 0 0,6 1 0 16,-3-3-18-16,3-3-4 0,-1 1-1 0,1-3 0 15,0-1-5-15,0-2 0 0,0 0-8 0,0 0 12 16,3 0-77-16,-7-2-16 0,1-1-3 0</inkml:trace>
  <inkml:trace contextRef="#ctx0" brushRef="#br0" timeOffset="115721.0254">5318 13396 1720 0,'0'0'38'0,"0"0"8"0,0 0 2 0,0 0 0 0,0 0-39 0,0 0-9 0,0 0 0 0,0 0 0 16,0 0 0-16,0 0 0 0,9-3 0 0,-3 1 0 16,0-1 0-16,0 0 0 0,0 1 0 0,3-4 0 15,0 4 0-15,-3-1 0 0,0-2 0 0,2 2 8 16,1 0 3-16,-3 1 0 0,3-3 0 0,0 2 0 16,3 0 9-16,-3 1 1 0,3-4 1 0,0 4 0 15,3-1-3-15,-3 0-1 0,2 1 0 0,1 2 0 16,-3 0-10-16,3 0-8 0,-3 0 12 0,3 2-12 15,0 1 0-15,0 0 0 0,0 2 0 0,-1 0 0 16,-2-2 8-16,3 0-8 0,-3 2 0 0,0 0 0 16,-3-2 0-16,3 2 0 0,0 0 0 0,-3-2 0 15,3 0 0-15,0-1 0 0,-3 4 0 0,2-4 0 0,-2 1 0 0,3 0 0 16,-3 2 0-16,3-3 0 0,-3 1 8 0,3 0-8 16,0-1 0-16,0 1 0 0,0-3 10 0,0 0-10 15,2 3 8-15,-2-3-8 0,3 0 12 0,0-3-4 16,3 3 0-16,-3-3 0 0,3 1 13 0,0 2 3 15,2-6 0-15,-2 4 0 0,0-3 9 0,0 2 3 16,-3-2 0-16,0 5 0 0,0-3-18 0,0 3-3 16,-4-3-1-16,4 3 0 0,-3 0-14 0,3 0 0 15,-3 0 8-15,3 3-8 0,-3-3 0 0,3 3 0 0,-3-3 0 16,2 0 0-16,1-3 0 0,0 3 0 0,0-3-12 0,0 3 12 16,0-5-22-16,0 2 2 0,0-2 1 0,0 0 0 31,-4 2-117-31,4 0-24 0,-3 1-5 0</inkml:trace>
  <inkml:trace contextRef="#ctx0" brushRef="#br0" timeOffset="117164.0318">7107 13203 896 0,'0'0'20'0,"0"0"4"0,0 0 0 0,0 0 1 0,0 0-25 0,0 0 0 16,0 0 0-16,0 5 0 0,0-5 27 0,0 8 0 15,0-3 0-15,0 3 0 0,0 0 7 0,0 3 2 16,3-3 0-16,-3 2 0 0,0 1 8 0,0-1 3 16,0 4 0-16,3-4 0 0,-3 3-3 0,0 1 0 15,0-1 0-15,0-3 0 0,0 4-7 0,0-4-1 16,0 1-1-16,0-1 0 0,0 1-6 0,0-3-1 16,0 3 0-16,0-4 0 0,0-1-2 0,0-6-1 15,0 0 0-15,0 0 0 0,0 0-4 0,0 0-1 16,0 0 0-16,0 0 0 0,0 0 5 0,0 0 1 15,0 0 0-15,0 0 0 0,3-8 1 0,0 0 0 0,0 0 0 16,0-3 0-16,-3 1-14 0,3-1-2 0,0 1-1 0,0-4 0 16,0 4-10-16,0-3 0 0,0-3 9 0,0 2-9 15,3 1 9-15,-3 0-9 0,0 0 12 0,2 0-12 16,-2 2 0-16,3 3 0 0,-3-3 0 16,3 6 0-16,-3-3 0 0,3 3-9 0,-3 2 9 0,-3 3 0 15,0 0-11-15,6-2 11 0,-6 2-13 0,6 0 5 16,-6 0-6-16,9 5-1 0,-3 0 0 0,0 1 0 15,0 1 4-15,-3-1 1 0,0 4 0 0,3 1 0 16,-3-3 10-16,0 2 0 0,0 1 0 0,0 0-8 16,0-1 8-16,3 1 0 0,-3-3 0 0,0 0 0 15,0 0 0-15,0 0 0 0,-3-1 0 0,3-1 0 16,-3-6 0-16,0 0 0 0,0 0 0 0,3 5 0 0,-3-5 0 16,0 0 0-16,0 0 0 0,0 0 0 0,0 0 13 0,0 0-1 15,0 0-1-15,0 0 0 0,0 0 7 0,0 0 2 16,0 0 0-16,5-3 0 0,1-2-4 0,-3 0 0 15,3-3 0-15,-3 0 0 0,3-3-16 0,0-2 10 16,0 0-10-16,0 0 8 0,0-3-8 0,3 3 0 16,0-3 0-16,0 2 0 0,3 1 0 0,-3 0 0 15,0 0 0-15,3 2 0 0,-6 3-10 0,2 0 10 16,1 3-13-16,3 2 5 0,-3 1-8 0,0-1 0 16,-9 3-1-16,6 3 0 0,0 2 1 0,0 0 1 15,0 3 0-15,-3 0 0 0,0 3 4 0,-3-1 1 16,6 1 0-16,-3 2 0 0,-6 0 10 0,3 3 0 15,3 0 0-15,0-3-8 0,-3 3 8 0,3 0 0 0,-3-3 0 0,0 1 0 16,3-1 0-16,0 0 0 0,-6-2 0 0,6-1 0 16,-3 1 0-16,3-1-12 0,-3 1 2 0,3-3 0 31,-3 0-62-31,0 0-13 0,3-3-3 0</inkml:trace>
  <inkml:trace contextRef="#ctx0" brushRef="#br0" timeOffset="117595.0424">7729 13232 1310 0,'0'0'37'0,"0"0"8"0,0 0-36 0,0 0-9 0,0 0 0 0,-6 0 0 31,6 0 63-31,-3 2 10 0,-3-2 3 0,0 3 0 0,6-3-23 0,-6 3-4 0,0-1-1 0,3 4 0 16,-3-1-12-16,3 3-4 0,-3-3 0 0,3 3 0 16,0 0-11-16,0 3-2 0,3-1-1 0,-2 3 0 15,-1-2-18-15,3 2 10 0,-3 1-10 0,3-1 8 16,3 0-8-16,-3 3 0 0,3-3 0 0,-1 0 0 16,1 1 0-16,3-4 0 0,-3 1 0 0,3-1 0 15,0-2 0-15,0 0 0 0,3-3 0 0,-3 1 8 0,3-4-8 16,-3-2 12-16,0-2-12 0,3-1 12 15,0 0 12-15,0-2 2 0,-3-3 1 0,0 0 0 0,0 0 7 16,0-2 2-16,-3 2 0 0,0-3 0 0,-1 1-12 0,1 2-1 16,-3-3-1-16,-3 3 0 0,3 0-5 0,-2-2-1 15,-4 2 0-15,3 0 0 0,-3 3-7 0,0-1-1 16,3 1-8-16,-3 0 12 0,3 2-12 0,-3 0-12 16,3-2 3-16,3 5 0 15,0 0-66-15,0 0-13 0,-6 0-2 0,6 0-837 16</inkml:trace>
  <inkml:trace contextRef="#ctx0" brushRef="#br0" timeOffset="117860.696">7914 13237 1036 0,'0'0'23'0,"0"0"5"0,0 0 0 0,0 0 1 0,0 0-29 0,0 0 0 0,0 0 0 0,3 5 0 15,0 3 64-15,2-2 6 0,-2 2 2 0,0-3 0 16,3 3-22-16,0 2-4 0,-3 1-1 0,3 0 0 16,0-1-4-16,0-2-1 0,0 3 0 0,0 2 0 15,0-5-12-15,0 2-2 0,0 1-1 0,-3-3 0 16,3 3-12-16,0-6-2 0,0 3-1 0,-3 0 0 16,3-3-10-16,-3 0 0 0,-3-5 0 0,6 6 8 15,-6-6-34-15,6 2-7 0,-6-2-2 0,0 0-458 16,0 0-92-16</inkml:trace>
  <inkml:trace contextRef="#ctx0" brushRef="#br0" timeOffset="118103.2103">8164 13232 1321 0,'0'0'28'0,"0"0"7"0,0 0 1 0,0 0 2 0,0 0-30 0,0 0-8 16,0 0 0-16,0 0 0 0,0 0 65 0,0 0 12 15,-6 2 3-15,3 4 0 0,-3 2-23 0,3 0-4 16,0 0-1-16,-3 2 0 0,3-2-16 0,-3 3-3 0,3 2-1 0,-3 0 0 16,3 0-14-16,-3 1-3 0,0-1-1 0,0 0 0 15,3 0-14-15,-3-2 9 0,3 2-9 0,0-2 8 16,-3-1-8-16,3 1 0 0,3-3 0 0,-3 0 0 31,3 0-20-31,0-8-7 0,0 0-1 0,0 0 0 16,0 0-36-16,0 0-8 0,0 0-2 0,0 0-438 15,0 0-87-15</inkml:trace>
  <inkml:trace contextRef="#ctx0" brushRef="#br0" timeOffset="118279.8344">8229 13293 1224 0,'0'0'27'0,"0"0"5"0,3 10 2 0,0 1 0 0,-3-3-34 0,0 2 0 0,0 1 0 0,0 0 0 15,0-1 66-15,0 3 6 0,0-2 2 0,0 0 0 16,0-1-46-16,0-2-10 0,0 3-2 0,3-3 0 16,-3-3-16-16,0-5 0 0,0 0-13 0,0 0-443 15,0 0-88-15</inkml:trace>
  <inkml:trace contextRef="#ctx0" brushRef="#br0" timeOffset="118390.4924">8309 13176 921 0,'0'0'20'0,"0"0"4"0,0 0 0 0</inkml:trace>
  <inkml:trace contextRef="#ctx0" brushRef="#br0" timeOffset="118750.0149">8387 13451 1224 0,'0'0'35'0,"0"0"7"0,0 0-34 0,0 0-8 0,0 0 0 0,0 0 0 16,0 0 66-16,0 0 11 0,0 0 3 0,0 0 0 16,0-8-27-16,0 3-5 0,0-3 0 0,3-2-1 15,0 2-6-15,0-3-1 0,0 1 0 0,3-4 0 16,-3 1-9-16,3 3-3 0,-3-4 0 0,3 4 0 15,0-4-3-15,-4 1-1 0,4 3 0 0,-3-1 0 16,0 3-12-16,3 3-4 0,-3 0 0 0,-3 5 0 0,0 0-8 16,0 0 0-16,6-3 0 0,-6 3 0 0,0 0 12 0,0 0-4 15,3 5 0-15,0 3 0 0,0 0 2 0,0 3 0 16,-3-1 0-16,3 1 0 0,0-1-10 0,-3 1 0 16,3 0 9-16,-3-3-9 0,0 2 0 0,3 1 8 15,0-3-8-15,-3 0 0 16,6 0-16-16,-3-1-8 0,0 1-2 0,0 0 0 15,3-2-38-15,0-1-7 0,-3 0-1 0,6 0-1 16,-3-2-98-16,3 0-19 0,0-3-4 0</inkml:trace>
  <inkml:trace contextRef="#ctx0" brushRef="#br0" timeOffset="119169.489">8723 13248 914 0,'0'0'20'0,"3"-8"4"0,-3 2 0 0,-3-1 3 16,3 1-27-16,-3-2 0 0,0 3 0 0,0 0 0 0,-3-1 88 0,0 4 13 0,0-1 3 0,-3 3 0 15,4 0-11-15,-4 3-1 0,0-1-1 0,3 4 0 16,-3-1-50-16,0 3-9 16,3 3-3-16,-3-1 0 0,0 3-14 0,3 1-3 15,0-1-1-15,3 3 0 0,0-3-11 0,0 0 12 0,3 0-12 0,0-2 12 16,3 0-12-16,0-1 0 0,0-2 0 0,3 0 0 16,-3-3-15-16,3 1 2 0,0-1 0 0,0-2 0 15,0 2 4-15,0-5 1 0,3 2 0 0,-3-2 0 16,3-2 8-16,-3 2 0 0,3-5 0 0,-4 2-8 15,4 0 8-15,-3 1 0 0,0-4 0 0,0 4-8 16,3-1 8-16,-3 0-12 0,0 1 12 0,0 2-12 16,-6 0 12-16,6 0 0 0,-6 0 0 0,9 2 0 15,-9-2 0-15,6 6 0 0,0-1-9 0,0 3 9 16,0 0 0-16,-3 5 0 0,3 0-9 0,-3 0 9 16,0 6 0-16,0 2 0 0,0-2 0 0,-3 5 0 0,0-1 16 15,0 4 1-15,-3-3 0 0,0 2 0 0,-3 1 21 16,3-1 4-16,-3-2 1 0,0 0 0 0,0-3 23 0,-3-3 5 15,0 1 1-15,0-3 0 0,0-3-7 0,0 0-1 16,3-2 0-16,-3-1 0 0,3-2-36 16,-3-2-7-16,0-1-1 0,4 0-1 0,-4-2-31 15,3-1-5-15,-3-2-2 0,0 0-689 16,0-2-137-16</inkml:trace>
  <inkml:trace contextRef="#ctx0" brushRef="#br0" timeOffset="119830.6632">9479 13253 1120 0,'0'0'32'0,"0"0"6"0,0 0-30 0,0 0-8 0,0 0 0 0,0 0 0 15,0 0 79-15,0 0 14 0,0 0 3 0,0 0 1 16,0 0-24-16,0 0-5 0,0 0 0 0,3 8-1 0,0 5-24 15,-3 0-5-15,3 1-1 0,0 1 0 0,0-1 9 0,-3 2 2 16,3-3 0-16,-3 0 0 0,3 3-25 16,-3-3-5-16,3 3-1 0,-3-3 0 0,0 0-17 0,0 1 0 15,0-1 8-15,0 0-8 0,-3-2 0 0,3-3 0 16,-3 0-11-16,3-8 11 16,0 0-48-16,0 0-2 0,0 0-1 0,0 0-517 15,-3-6-104-15</inkml:trace>
  <inkml:trace contextRef="#ctx0" brushRef="#br0" timeOffset="120273.4684">9637 13385 1120 0,'0'0'32'0,"3"6"6"0,0 2-30 0,0-1-8 0,-3 1 0 0,0 0 0 16,0 0 96-16,0-2 19 0,0-6 3 0,3 7 1 15,-3-7-35-15,0 0-6 0,0 0-2 0,0 0 0 16,0 0-24-16,0 0-4 0,0 0-2 0,0 0 0 16,3-7-6-16,0 1-2 0,0 1 0 0,3-3 0 15,-3 0-10-15,0-2-1 0,3-1-1 0,-3 0 0 16,3-2-14-16,3-3-4 0,-1 3 0 0,1-3 0 15,0 3-8-15,-3 0 0 0,3-1 0 0,-3 1 0 0,0 5 0 16,0 0 0-16,0 0 0 0,0 6 0 0,-6 2-9 0,0 0 9 16,0 0-12-16,6 0 12 0,0 5-14 0,0 3 4 15,0 0 1-15,-3 5 0 0,3 0 9 0,0 3 0 16,-3 0 0-16,3 0 0 0,0-3 0 0,-3 3 8 16,2-3-8-16,-2 1 0 0,3-1 0 0,-3 0 8 15,0-2-8-15,3-1 0 0,-3 1 0 0,3-3 8 16,-3 0-8-16,0-3 0 0,0 0-16 0,-3-5-7 15,0 0-1-15,0 0-1 16,0 0-124-16,0 0-25 0,0 0-5 0</inkml:trace>
  <inkml:trace contextRef="#ctx0" brushRef="#br0" timeOffset="120437.8381">9569 12867 2091 0,'0'0'46'0,"0"0"10"0,0 0 1 0,0 0 2 0,-3-3-47 0,3 3-12 0,-6 0 0 0,0 0 0 15,6 0 0-15,0 0 0 0,-6 0 0 0,6 0-621 16,0 0-122-16</inkml:trace>
  <inkml:trace contextRef="#ctx0" brushRef="#br0" timeOffset="121145.9264">10706 13261 1030 0,'0'0'29'0,"0"0"7"16,0 0-36-16,0 0 0 0,0 0 0 0,0 0 0 0,0 0 98 0,0 0 13 15,0 0 2-15,0 0 1 0,0 0-34 0,0 0-6 16,0 0-2-16,0 0 0 0,0 0-37 0,-6-3-8 15,0-5-2-15,0 3 0 0,0 0 3 0,0 2 0 16,-3 0 0-16,3 3 0 0,-3 0 1 0,0 3 1 16,3 0 0-16,-3 2 0 0,0 0-14 0,3 3-2 15,-3 3-1-15,3 2 0 0,-3 6-13 0,7-1 0 16,-4-5 0-16,3 6 0 0,-3-1 0 0,6-2 0 16,-3 3 0-16,3-3 0 0,3 0-8 0,-3-3 8 15,6 3 0-15,-3-3 0 0,3-3 0 0,-4 1 0 0,7-3 0 16,-3-3 0-16,3-2 0 0,0 0 0 0,0-3 0 15,3-3 0-15,-3-2 0 0,3-1 11 16,-3-2-3-16,0-2-8 0,0-1 15 0,-3 1-4 16,3-4-1-16,-3 4 0 0,-1-1-10 0,1 3 8 0,-3-5-8 0,0 3 8 15,0-1-8-15,0 3 0 0,-3 0 9 0,3 3-9 16,-3 5 8-16,0 0-8 0,0 0 8 0,0 0-8 16,0 0 20-16,0 0-1 0,0 0 0 0,0 8 0 15,0 2-10-15,0-2-1 0,3 3-8 0,0-1 12 16,0 4-12-16,0-4 9 0,0 1-9 0,3-1 8 15,-3-2-8-15,6 0 0 0,-3 0 0 0,0 0 0 16,3-3-13-16,-3 1-5 0,3-6-1 0,0 2-623 16,0-4-125-16</inkml:trace>
  <inkml:trace contextRef="#ctx0" brushRef="#br0" timeOffset="121897.2428">11786 13272 1396 0,'0'0'31'0,"0"0"6"0,0 0 2 0,0 0 0 0,0 0-31 0,0 0-8 15,0 0 0-15,0 0 0 0,0 0 58 0,3-6 10 16,-3 6 3-16,0-5 0 0,0 0-17 0,0 5-3 16,-3-6-1-16,0 1 0 0,0 0-13 0,-3 2-2 15,0 0-1-15,0 1 0 0,-3-1-6 0,3 3 0 16,-6-2-1-16,4 2 0 0,-1 0-11 0,-3 2-3 16,3-2 0-16,0 5 0 0,0-2-13 0,0 2 0 15,3 3 8-15,-3 0-8 0,6 0 0 0,-3 0 0 0,3 0 0 16,0 3 0-16,3-1-8 0,0 1 8 0,3-3-12 0,0 0 12 15,0 0-12-15,0 2 4 0,3-2 8 16,3 0-13-16,-3-3 13 0,3 1-9 16,0-1 9-16,3 0-8 0,-3 1 8 0,0-4 0 0,0 4 0 0,-1-1-8 15,1-3 8-15,-3 4 0 0,0-1 0 0,-3 0 0 16,3 1 0-16,-6-1 8 0,0 3-8 0,0 0 0 16,0 0 20-16,-3 0-1 0,-3 2 0 0,0 1 0 15,0-1 6-15,0 4 2 0,-3-4 0 0,1 3 0 16,-1-2-11-16,3 0-3 0,-3-1 0 0,3 1 0 15,-3-1-13-15,6-2 0 0,-3-2 0 0,0-1 0 16,6-5-19-16,0 0-6 0,0 0-2 0,0 0 0 16,-3-5-145-16,0-6-28 0,3 0-7 0,0-4-1 15</inkml:trace>
  <inkml:trace contextRef="#ctx0" brushRef="#br0" timeOffset="122178.7223">12048 12838 1281 0,'0'0'28'0,"0"0"5"0,-3 8 2 0,0-1 2 0,0 1-29 0,0 3-8 16,-3 0 0-16,3 2 0 0,0 3 39 0,0 0 6 16,3 2 2-16,-3 3 0 0,3 3 7 0,0 0 2 15,0 0 0-15,-3 2 0 0,3 1 0 0,0-1 0 16,-3 1 0-16,0-1 0 0,3-2-26 0,-3 2-5 0,0 1-1 15,0-1 0-15,0-2-14 0,0 0-10 0,0-3 12 0,0 0-12 16,3-2 0-16,-3-1 0 0,1-2 0 0,2 3 0 16,0-6 0-16,0 0 0 0,0 0 0 0,0-2 0 15,2-1-11-15,-2-2-9 0,0-2-1 0,0-6-1 32,0 8-43-32,0-8-9 0,0 0-2 0,0 0-436 0,0 0-87 0</inkml:trace>
  <inkml:trace contextRef="#ctx0" brushRef="#br0" timeOffset="122719.1518">11938 13340 1404 0,'0'0'31'0,"0"0"6"0,0-8 2 0,6 3 0 0,-3-3-31 0,0-2-8 0,3 2 0 0,-3 0 0 16,6-3 48-16,-3 3 9 0,3-2 2 0,-1-1 0 16,1 6-11-16,0-3-1 0,0 2-1 0,0 4 0 15,0-1-32-15,3 1-6 0,-3 2-8 0,0 2 11 16,3 3-1-16,-3 1 0 0,3 2 0 0,-3 0 0 15,-1 2-10-15,4 3 8 0,-3 1-8 0,0-1 8 16,0 0-8-16,0 0 0 0,0 1 0 0,-3-1 8 16,3 0-8-16,-3 0 0 0,0 1 0 0,-3-4 0 15,0 1 0-15,0-1 0 0,0-2 0 0,-3 3 8 16,3-3 0-16,-3 0 0 0,0 0 0 0,0-8 0 16,0 0 20-16,0 5 4 0,0-5 1 0,0 0 0 15,0 0 1-15,0 0 0 0,0 0 0 0,0 0 0 0,0 0-4 16,0 0-1-16,-3-5 0 0,0-1 0 0,3-2-9 0,-3 0-1 15,0 0-1-15,3-2 0 0,0 2-18 0,0 0 0 16,0-3 8-16,0 4-8 0,0-1 0 0,3 0 0 16,0 0 0-16,0 0-9 0,0 2 9 0,3 1-10 15,-3-3 10-15,3 3-10 0,-3 0-2 0,3-1 0 16,-1 4 0-16,1-4 0 0,3 4 1 0,0-1 0 16,-3-2 0-16,3 2 0 0,0-2-3 0,0 2-1 15,0 1 0-15,0 2 0 0,0-3 2 0,3 0 0 16,-3 3 0-16,0 0 0 0,-1 0 1 0,1 3 1 15,3 0 0-15,-3-1 0 0,3 4 3 0,-3-1 0 0,0 0 0 16,0 3 0-16,0 0 8 0,-3 3-8 0,0-3 8 16,-3-1-8-16,3 4 8 0,-6 0 0 15,3-3 0-15,-3 2 0 0,-3 1 0 0,3-1 0 16,-3-2 0-16,3 3 0 0,-6-3 0 0,3 0 8 0,0 0-8 0,0 0 0 16,0-6-11-16,3-2-6 0,0 0-2 0,0 0-571 15,0 0-114-15</inkml:trace>
  <inkml:trace contextRef="#ctx0" brushRef="#br0" timeOffset="122828.5355">12521 13232 1242 0,'0'0'35'0,"0"0"9"16,0 0-36-16,-6 2-8 0,6-2 0 0,-3 6 0 16,3-6 0-16,-3 2 0 0,3-2 0 0,-3 6-535 15</inkml:trace>
  <inkml:trace contextRef="#ctx0" brushRef="#br0" timeOffset="123801.1228">12509 13446 903 0,'0'0'20'0,"0"0"4"0,0 0 0 0,0 0 2 0,3-5-26 0,-3 5 0 0,3-5 0 0,0-1 0 0,-3 6 60 0,3-5 6 16,0 0 2-16,-3-1 0 0,0 6-2 0,0-5 0 16,3 0 0-16,-3 5 0 0,0-5 2 0,0 5 0 0,-3-8 0 0,3 2 0 15,-3 4-7-15,3 2-1 0,-6-6 0 0,3 4 0 16,-3-1-16-16,0 3-3 0,0 0-1 0,-2 0 0 16,-1 0-18-16,3 3-4 0,-3-1-1 0,-3 1 0 0,3 2-17 15,0-2 10-15,0 2-10 0,-3 1 8 0,3-1-8 0,0 3 0 16,0 2 0-16,3-2 0 0,-3 3 0 0,4-3 0 15,-1 5 0-15,3-2-11 0,0-1 11 0,0 1 0 16,0-1 0-16,6 1-8 0,0 0 8 0,0-4-8 16,0 4 8-16,0-3-8 0,5-3 8 0,-2 1 0 15,0-4 0-15,0 1-8 0,3-3 8 0,0 0 0 16,0 0 0-16,0-3 0 0,0-2 0 0,0 0 14 16,-3-1-3-16,3 1-1 0,0-3 10 0,-3 3 1 15,0-3 1-15,0 3 0 0,0-1 5 0,-3 1 1 16,-1 0 0-16,-2 5 0 0,3-6-10 0,-3 6-2 0,6-5 0 0,-6 5 0 15,3-3-5-15,-3 3-2 0,0 0 0 0,9 0 0 16,-3 0-9-16,0 0-12 0,0 0 2 0,3 3 1 31,-3-3-15-31,-6 0-2 0,6 3-1 0,0-1 0 16,-6-2-37-16,6 3-8 0,3-3-2 0,-9 0-830 0</inkml:trace>
  <inkml:trace contextRef="#ctx0" brushRef="#br0" timeOffset="124160.4066">12676 13338 1602 0,'0'0'35'0,"0"0"7"0,0 0 2 0,0 0 1 0,0 0-36 0,0 0-9 16,0 5 0-16,0 3 0 0,0 0 71 0,0 2 12 0,-3 1 2 0,3 0 1 15,0 2-26-15,-3-3-4 0,3 4-2 0,-3-4 0 16,3 1-33-16,0-3-6 0,0 2-2 0,0-4 0 15,0-6-13-15,0 0 0 0,0 0 0 0,0 0 0 32,0 0-116-32,6-3-16 0,-3-5-3 0,6-5-681 0</inkml:trace>
  <inkml:trace contextRef="#ctx0" brushRef="#br0" timeOffset="124238.4847">12730 13158 878 0,'0'0'19'0,"0"0"4"0,0 0 1 0,0 0 1 0,-3 5-25 0</inkml:trace>
  <inkml:trace contextRef="#ctx0" brushRef="#br0" timeOffset="124704.6678">12914 13338 1418 0,'0'0'31'0,"0"0"6"0,0 0 2 0,0 0 1 0,0 0-32 0,0 0-8 15,-6-3 0-15,3 0 0 16,-3 3 56-16,6 0 10 0,-6-2 2 0,6 2 0 0,-6-3-19 0,0 3-3 16,6 0-1-16,-6 0 0 0,6 0-12 0,-5 3-2 15,5-3-1-15,-3 2 0 0,-3 4-18 0,0-1-3 16,3 0-1-16,-3 1 0 0,3 1-8 0,0 1 0 15,0 0 0-15,0 0 8 0,0-2-8 0,3 2 12 16,-3-1-12-16,3-1 12 0,0-6-12 0,0 8 0 16,0-8 0-16,3 5 0 0,-3-5 0 0,0 0 0 0,6 3 0 15,0-1 0-15,0-2 0 0,3-2 0 0,-3-1 0 0,3 0 0 16,-1-2 0-16,1 2 0 0,0 1 0 0,0-1 0 16,0-2 0-16,-3 5 0 0,0-3 0 0,-6 3-11 15,0 0 1-15,9 5 0 0,-6 1 0 0,3 4 0 16,-3-2-5-16,0 5-1 0,-3 1 0 0,0-1 0 15,0 5 16-15,-3-2 0 0,0 3 0 0,0-1-9 16,0 1 18-16,-3 2 4 0,0-2 1 0,0-1 0 16,3 1-6-16,-3-1-8 0,0-2 11 0,3 0-11 15,-3-3 8-15,3 3-8 0,-3-3 0 0,3 0 0 16,0-5 0-16,0 0 0 0,0 0 0 0,3-8 0 16,0 0-44-16,0 0-4 0,0 0 0 0,0 0-498 15,0 0-100-15</inkml:trace>
  <inkml:trace contextRef="#ctx0" brushRef="#br0" timeOffset="125142.2046">13030 12988 955 0,'0'0'27'0,"0"-5"6"0,3 0-33 0,-3 0 0 15,3-1 0-15,-3 6 0 0,3-8 57 0,-3 8 5 16,0 0 1-16,0 0 0 0,0 0 8 0,0 0 1 15,0 0 1-15,0 0 0 0,3 8-18 0,3 3-4 16,-3 2-1-16,-3 3 0 0,3 0-2 0,-3 2-1 16,0 3 0-16,0 1 0 0,0-1-4 0,0 3-1 15,0-3 0-15,0 3 0 0,0-3-4 0,0 5-1 16,0-2 0-16,-3 0 0 0,3 0-14 0,0-1-3 0,0-1-1 0,-3-4 0 16,3-2-8-16,0 0-2 0,0-3 0 0,0-2 0 15,0-1 0-15,0-2 0 0,0 0 0 0,0-8 0 16,0 0-9-16,0 0 12 0,0 0-12 0,0 0 12 15,0 0-12-15,0 0 0 0,6-2 0 0,0-4 0 32,0-2-19-32,0 0-5 0,3-2-2 0,-6 5 0 0,3-3-5 15,0 0-1-15,-3 2 0 0,0 1 0 0,-3 5 32 0,0 0-9 0,0 0 9 0,0 0 0 16,0 0 0-16,0 0 0 0,0 0 0 0,6 5 8 16,0 3-8-16,0-2 0 0,-3 4 8 0,2 1-8 15,1-1 0-15,0 1 0 0,3-1 0 0,-3 4 0 16,0-4-28-16,3 1-4 0,0-3-1 0,3 0 0 15,-3-3-51-15,3-2-9 0,0-3-3 16,-3 0-404-16,3-3-80 0</inkml:trace>
  <inkml:trace contextRef="#ctx0" brushRef="#br0" timeOffset="125310.0507">13393 13057 1321 0,'3'-18'28'0,"-3"10"7"0,0 0 1 0,3 0 2 0,-3 3-30 0,0 5-8 16,0 0 0-16,0 0 0 0,0 0 46 0,3 5 8 15,-3 5 2-15,0 4 0 0,0 4-26 0,3 3-5 16,-3 1-1-16,3 1 0 0,-3 4 0 0,3-1-1 16,-3 6 0-16,0 0 0 15,0 2-23-15,3-2 0 0,-3 0 0 0,3 2 0 16,-3-5-131-16,0 0-24 0,3-2-5 0</inkml:trace>
  <inkml:trace contextRef="#ctx0" brushRef="#br0" timeOffset="125467.693">13340 13369 1926 0,'0'0'42'0,"6"-5"9"0,0 0 1 0,0 0 3 0,3-3-44 0,3 2-11 0,-1-2 0 0,1 0 0 16,0 0 68-16,0-2 12 0,0 2 3 0,-3 0 0 16,3 0-27-16,-3 0-6 0,3 0-1 0,-3 3 0 31,0 0-132-31,2-1-26 0,-2 1-6 0</inkml:trace>
  <inkml:trace contextRef="#ctx0" brushRef="#br0" timeOffset="126030.2522">14224 12888 1602 0,'0'0'35'0,"0"0"7"0,0 0 2 0,0 0 1 0,0 0-36 0,0 0-9 0,-6 0 0 0,6 0 0 16,-3 5 24-16,0 3 2 0,0 0 1 0,0 5 0 15,3 0-14-15,-3 9-2 0,3 1-1 0,0 4 0 16,0 2 4-16,0 3 1 0,0 0 0 0,0 2 0 16,0-2 4-16,0 2 1 0,0 3 0 0,-3 0 0 15,3-2-7-15,-3-1-1 0,0 0 0 0,0 1 0 0,0-4 5 16,3 1 1-16,-3-3 0 0,3-2 0 0,-3-3-10 0,3-3-8 15,-3-3 12-15,3-2-12 0,0-3 0 0,3-2 0 16,0-3-12-16,0-3 3 16,-3-5-33-16,0 0-6 0,6 0-2 0,0-2-502 15,0-4-100-15</inkml:trace>
  <inkml:trace contextRef="#ctx0" brushRef="#br0" timeOffset="126196.8704">14391 13335 1056 0,'0'0'30'0,"0"0"6"0,0 0-28 0,0 5-8 15,3 3 0-15,-3 3 0 16,0-3 96-16,0 2 17 0,0 4 4 0,-3-1 1 0,3 0-36 0,-3 3-7 16,0 0-2-16,0-3 0 0,3 3-22 0,-3 0-5 15,0 0-1-15,3-3 0 0,-3 0-25 0,0 0-4 16,3-2-2-16,0-3 0 0,0 0-27 0,0-8-6 16,0 0-1-16,0 0-536 15,0 0-108-15</inkml:trace>
  <inkml:trace contextRef="#ctx0" brushRef="#br0" timeOffset="126720.9461">14495 13422 1256 0,'-3'11'28'0,"3"-6"5"0,0 3 2 0,0 0 0 0,-3 0-35 0,3 3 0 16,0-1 0-16,0 1 0 0,-3-3 85 0,3 2 11 15,0-2 1-15,0 0 1 0,0 0-22 0,0-3-5 16,0 3-1-16,0-8 0 0,0 0-23 0,0 0-5 15,0 0-1-15,0 0 0 0,0 0-9 0,0 0-3 16,0 0 0-16,3-8 0 0,3 0-7 0,-3 1-2 16,3-7 0-16,-3 4 0 0,3-4-4 0,-3 1 0 15,3-3-1-15,-3 3 0 0,2 0-15 0,-2 2 0 16,3-2 0-16,-3 3 0 0,0-1 0 0,0 3 0 0,0 0 0 16,0 0 0-16,0 3-9 0,-3 5 9 0,0 0 0 0,0 0-9 15,0 0 9-15,0 0 8 0,6 5-8 0,-3 3 11 16,3-3-11-16,0 6 0 0,-3 2 0 0,3-2 0 15,0 2 0-15,0 0 0 0,0 0 0 0,3 1 0 16,0-1 0-16,0 0 0 0,0-2-9 0,0-1 9 16,-1 1 0-16,4-6-10 0,-3 3 10 0,3-3-8 15,0-2 8-15,0 0 0 0,0-6-9 0,0 0 9 16,0 1-20-16,0-4 1 0,0-1 0 0,-4-4 0 16,1 0-13-16,3 1-4 0,-3-6 0 15,-3 0 0-15,0 3 1 0,3-3 0 0,-6 0 0 16,3 3 0-16,-3 0 35 0,0 2 0 0,0 0 0 0,-3 1 0 15,0 2 0-15,0 0 9 0,-3 3 1 0,3 5 0 16,0 0 23-16,0 0 5 0,0 0 1 0,0 0 0 0,-6 2-14 16,3 4-2-16,0 2-1 0,0-1 0 15,3 1-8-15,0 0-2 0,0 6 0 0,3-4 0 16,3 3-12-16,-3 1 11 0,3-1-11 0,-3 0 10 0,3 3-10 16,0-3 0-16,3 0 0 0,0 1 0 15,-3-1-45-15,3-3-5 0,-3-2-1 0,-1 3-565 16,1-6-114-16</inkml:trace>
  <inkml:trace contextRef="#ctx0" brushRef="#br0" timeOffset="126908.4604">14477 12951 2359 0,'0'0'67'0,"0"0"14"0,-6 3-65 0,0 2-16 0,3-2 0 0,-3 2 0 16,3-2 20-16,-3 2 1 0,6-5 0 0,-3 5-1053 16</inkml:trace>
  <inkml:trace contextRef="#ctx0" brushRef="#br0" timeOffset="158304.0955">5848 14586 1623 0,'0'0'36'0,"0"0"7"0,0 0 1 0,0 0 2 0,0 0-37 0,0 0-9 0,0 0 0 0,0 0 0 15,0 0 0-15,0 0 0 0,0 0 0 0,0 0 0 16,0 0-10-16,0 0 10 0,6-2-13 0,3-1 5 15,0 1 8-15,3-1 0 0,-1 0 8 0,1 1-8 16,6 2 12-16,-3 0-3 0,0 0 0 0,3 0 0 16,0 0-9-16,3 2 0 0,-1 1 0 0,4 0 0 15,-3-1 0-15,3 1 0 0,-3 2 0 0,0-2 0 0,-1 2 0 0,1 0 0 16,0-2 0-16,3 2 0 0,0-2 8 0,2 2-8 16,1-2 12-16,3 0-4 0,0-3 5 0,5 2 1 15,-2-2 0-15,0 3 0 0,3-3-4 0,-1-3-1 16,-2 3 0-16,0-2 0 0,-3-1 1 0,2 0 0 15,-2 3 0-15,0-2 0 0,0-1 8 0,-4 3 2 16,1-3 0-16,0 3 0 0,-3-2-2 0,-3 2 0 16,0 0 0-16,-4 2 0 15,-2-2-18-15,3 6 10 0,-6-4-10 0,3 1 8 16,-3 2-33 0,0-2-7-16,0-1-2 0,-3 1-791 0</inkml:trace>
  <inkml:trace contextRef="#ctx0" brushRef="#br0" timeOffset="160386.0124">7720 14552 896 0,'0'0'20'0,"0"0"4"0,0 0 0 0,0 0 1 0,0 0-25 0,0 0 0 16,0 0 0-16,0 0 0 0,0 0 13 0,0 8-2 15,0-8-1-15,0 5 0 0,3 1 3 0,-3 2 1 16,3-3 0-16,0 3 0 0,0 2 6 0,0-2 2 16,-3 6 0-16,3-1 0 0,0 0 2 0,-3 0 0 15,3 0 0-15,3 1 0 0,-3-1-3 0,0 3 0 16,0-3 0-16,0 0 0 0,0-2-2 0,0 2-1 16,0-2 0-16,0-1 0 0,3-2 6 0,-6 0 0 15,0 0 1-15,0-8 0 0,3 5 12 0,-3-5 3 16,0 0 0-16,0 0 0 0,0 0 12 0,0 0 4 0,0 0 0 0,0 0 0 15,0 0-7-15,0 0-1 0,3-5 0 0,-3-3 0 16,0 0-15-16,-3 0-3 0,3-2-1 0,-3-1 0 16,3 0-9-16,0 1-1 0,-3-3-1 0,0 2 0 15,3-2-6-15,0 0 0 0,-3-1-1 0,3 1 0 16,-3 3-11-16,3-4 12 0,0 1-12 0,0 3 12 16,0-4-12-16,0 6 0 0,3-2 0 0,0 2 0 15,0 0 0-15,0 0 0 0,0 0 0 0,0 3 0 16,0-1 0-16,-3 6 0 0,3-5-9 0,-1 0 9 15,4 2 0-15,-6 3-10 0,0 0 10 0,0 0-8 16,6-2 8-16,0-1-8 0,-6 3 8 0,9-3-8 16,-9 3 8-16,6-2 0 0,0 2 0 0,3-3-8 15,-9 3 8-15,6 0 0 0,3-3 0 0,0 3 0 0,0 0 0 16,-3 0-8-16,0 0 8 0,3 0 0 0,0 0-8 16,-3 0 8-16,3 0-8 0,-1 0 8 0,1 3-10 0,0-3 10 15,-3 3-12-15,-6-3 12 0,6 2-10 16,3 1 10-16,-9-3-8 0,6 3 8 0,-6-3 0 15,6 2-8-15,0 1 8 0,-6-3 0 0,6 8-9 0,-3-6 9 16,-3-2-10-16,6 6 10 0,0-1-9 0,-6-5 9 16,0 0-8-16,3 5 8 0,3 3-13 0,-3 0 2 15,0-3 1-15,0 3 0 0,0 0-2 0,-3 0 0 16,0 3 0-16,0-1 0 0,0-2 4 0,0 3 0 16,0-3 0-16,0 3 0 0,-3-1 8 0,3 1 0 0,0-3 0 0,0 0-8 15,0 2 8-15,0-2 0 0,0 0 0 0,3-3-8 16,0 1 8-16,-3-6 0 0,0 0 0 15,3 5-8-15,-3-5 8 0,6 5-12 0,-6-5 12 0,0 0-12 16,6 0 12-16,2 0 0 0,-2 0 0 0,0-5-8 31,-3 2 8-31,3-2 0 0,0 0 8 0,0-3-8 0,-3 2 19 0,3-2-1 0,-3-2 0 0,0 2 0 16,0 3 0-16,0-3 0 0,-3 0 0 0,3 0 0 16,-3 0-1-16,-3 0 0 0,0 3 0 0,0-3 0 15,0 2-4-15,0-1-1 0,-3 1 0 0,3 1 0 16,-3 0-22-16,0-3-5 0,3 2-1 0,0 1 0 31,-3 0-42-31,3 0-9 0,0-3-1 0,0 2-486 16,3 1-97-16</inkml:trace>
  <inkml:trace contextRef="#ctx0" brushRef="#br0" timeOffset="160883.6571">8241 14179 929 0,'0'0'26'0,"0"0"6"0,0 0-32 0,0 5 0 16,0 3 0-16,0 3 0 0,0-1 26 0,0 4-2 16,0-1 0-16,0 0 0 0,0 3 18 0,0 3 3 15,0-1 1-15,-3 6 0 0,3-3-9 0,0 5-1 16,0-2-1-16,0 3 0 0,0-3-5 0,-3-1-1 16,3 1 0-16,-3-3 0 0,0 1-10 0,0-1-3 15,3 0 0-15,-3-3 0 0,0-2 5 0,0 0 1 16,3 0 0-16,-3-3 0 0,0 0-10 0,3-2-3 15,-3-3 0-15,3 0 0 0,0-3 11 0,0-5 3 16,0 0 0-16,0 0 0 0,0 0-5 0,0 0-1 16,0 0 0-16,0 0 0 0,6 0 3 0,0-5 1 0,0-3 0 0,0 3 0 15,3-3-21-15,0 0 8 0,-3-3-8 0,3 3 0 16,0-2 0-16,0-1 0 0,0 3 0 0,0 0-8 16,2 0 8-16,-2 3-13 0,0 2 5 0,0-2 8 15,3 5-19-15,-3-3 4 0,0 3 1 0,3 0 0 16,-3 3 1-16,0 0 0 0,3 2 0 0,-3 0 0 15,0 3-2-15,-4 0 0 0,4 0 0 0,-3 3 0 16,3-3-10 0,-3 2-3-16,0 1 0 0,-3-3 0 0,3 2 28 0,-3-2-8 0,0 0 8 0,-3 3 0 15,3-1 0-15,-3 1 16 0,-3-3-3 0,3 2 0 16,-3-2 17-16,0 3 3 0,0 0 1 0,-3-1 0 16,0-2-2-16,3 0 0 0,-6 3 0 0,3-3 0 15,-3-3-16-15,1 0-3 0,-1 0-1 0,0-2 0 16,0 0-12-16,0-3 9 0,3 0-9 0,-3 0 8 15,0-3-26-15,3 0-6 0,3-2 0 0,0 0-500 16,0 0-99 0</inkml:trace>
  <inkml:trace contextRef="#ctx0" brushRef="#br0" timeOffset="161259.7154">8661 14586 1044 0,'-9'11'23'0,"3"-3"5"0,0 3 0 0,0-1 1 0,-3 3-29 0,0 1 0 16,3-1 0-16,0 3 0 0,-3-3 47 0,6 0 3 15,-3 3 1-15,3-3 0 0,0 3-14 0,3-3-2 16,0 1-1-16,0-4 0 0,6 1-22 0,0-1-12 15,-3-2 12-15,6 0-12 0,0-2 0 0,0-1 0 16,3-3 0-16,0-4 0 0,-3-1 14 0,3-2-4 16,0 0-1-16,-1-6 0 0,-2 3 35 0,3-5 8 15,-6 2 0-15,3-2 1 0,0 2 6 0,-6-2 1 0,3 3 0 16,-3-4 0-16,-3 1-6 0,0 3-1 0,-3-1 0 0,0 0 0 16,0 4-3-16,-3-4-1 0,0 3 0 15,-3 0 0-15,3 0-25 0,0 3-4 16,-3 0-2-16,3-1 0 0,0 4-18 0,1-1-12 0,-1 0 1 0,6 3 1 31,-6 0-42-31,6 0-8 0,0 0-1 0,0 0-555 0,0 0-112 0</inkml:trace>
  <inkml:trace contextRef="#ctx0" brushRef="#br0" timeOffset="161514.5006">8961 14274 1101 0,'0'0'31'0,"0"0"7"0,0 0-30 0,0 0-8 16,0 0 0-16,0 8 0 0,0 0 26 0,0 0 4 16,0 3 1-16,0-1 0 0,0 1 1 0,-3 5 1 15,3 0 0-15,0-1 0 0,-3 4-7 0,3 0-2 0,-3-1 0 16,0 1 0-16,0 2 3 0,3-3 0 0,-3 1 0 0,0-1 0 16,0 3-11-16,3-2-3 0,-2 2 0 0,-4 0 0 15,3 0-13-15,3 1 0 0,-3-1 0 0,0-3 0 16,0 1 0-16,3-1 0 0,0-2 0 0,0 0 0 15,0 0-15-15,0 0-5 0,0-3-2 0,3-2-633 16</inkml:trace>
  <inkml:trace contextRef="#ctx0" brushRef="#br0" timeOffset="161780.1032">8804 14557 1562 0,'0'0'34'0,"0"0"7"0,0 0 2 0,0 0 1 0,0 0-35 0,0 0-9 16,0 0 0-16,6-2 0 0,-1-1 24 0,4 0 4 15,3 1 0-15,-3 2 0 0,3-3 18 0,0 3 4 16,0-2 1-16,0 2 0 0,3 0-19 0,-3 0-3 15,3 0-1-15,-1 0 0 0,1 0-19 0,3 0-9 16,-3 0 8-16,3 0-8 0,3 0 0 0,-3-3-14 16,-1 3 2-16,4-3-563 15,3 1-112-15</inkml:trace>
  <inkml:trace contextRef="#ctx0" brushRef="#br0" timeOffset="162453.078">10101 14555 1591 0,'0'0'35'0,"0"0"7"0,0 0 2 0,-6 0 0 0,6 0-35 0,-6-3-9 15,0 3 0-15,1 0 0 0,-1 0 40 0,0 0 5 16,0 0 2-16,0 0 0 0,3 0-22 0,-6 0-4 16,3 0-1-16,0 0 0 0,0 0 5 0,-3 0 1 15,3 3 0-15,-3-3 0 0,3 2-8 0,-3 1-2 0,0 0 0 0,0-1 0 16,0 1-16-16,-2 2 0 0,2 1 8 0,0-1-8 15,0 0 0-15,0 3 0 0,0 5 0 0,3-2-9 16,0-8 9-16,0 4-12 0,0-1 12 0,3 2-12 16,3-3 12-16,0 3-8 15,0-3 8-15,0-5-8 0,3 8-2 0,0-3 0 0,3 1 0 0,0-1 0 16,3-2 0-16,0 2 0 0,0-5 0 0,0 3 0 16,0-1 10-16,3 1-12 0,-4 0 12 0,1-1-12 15,0-2 12-15,0 3 0 0,0-1 0 0,0 1-8 16,-3 2 8-16,0-2 0 0,-6-3 0 0,3 5 0 15,0 1 0-15,-3 2 11 0,0-3-3 0,-3 3 0 16,-3 0 5-16,3 2 1 0,-6-2 0 0,3 0 0 16,-3 3 0-16,0-3 0 0,0 2 0 0,0-2 0 0,-2 0 1 15,2 0 0-15,-3-3 0 0,0 1 0 0,3-4-7 0,0 1-8 16,3-3 11-16,-3 0-11 16,3 0-16-16,0 0-11 0,3-5-1 0,0 2-560 15,0-5-112-15</inkml:trace>
  <inkml:trace contextRef="#ctx0" brushRef="#br0" timeOffset="162720.6757">10226 14695 892 0,'-3'16'25'0,"3"-6"6"0,0 4-31 0,-3-1 0 0,3 3 0 0,-3 0 0 16,3 2 93-16,0 1 13 0,-3-1 2 0,3 1 1 16,-3-1-48-16,0 1-9 0,1-1-3 0,2-2 0 15,-3 0-34-15,-3 0-7 0,3-3-8 0,3 3 11 16,-3-3-3-16,0 0 0 0,0-2 0 0,3 2 0 16,-3-2-8-16,3 2 0 0,0-2 9 0,0-1-9 15,0-4-15-15,0-6-7 0,0 0-2 0,0 0-403 16,0 0-81-16</inkml:trace>
  <inkml:trace contextRef="#ctx0" brushRef="#br0" timeOffset="163079.8973">10226 14669 1443 0,'0'0'32'0,"0"0"6"0,0-6 2 0,0 6 0 0,3-5-32 0,0 0-8 16,0-1 0-16,3 4 0 0,-3-4 9 0,0 4 0 0,3-4 0 0,0 4 0 15,0-1 0-15,0 3 0 0,3 0 0 0,-3 0 0 16,3 0-9-16,0 0 0 0,0 3 0 0,0-1 8 16,0 1-8-16,-1 0 8 0,-2 2-8 0,3-2 8 15,-3-1 10-15,0 4 2 0,0-1 0 0,-6-5 0 16,6 5 10-16,0 1 2 0,-6 1 1 0,0-1 0 15,0 2 8-15,-3 0 2 0,0 0 0 0,0-1 0 16,0 1-22-16,-3 3-4 0,0 0-1 0,0 2 0 16,-3-3-8-16,3 1-8 0,-2 0 12 0,2-1-12 15,0 1 0-15,0-1 0 0,0-2 0 0,0 0 0 16,0-3-19-16,3 1-4 0,3-6-1 0,0 0 0 16,0 0-42-16,0 0-9 0,0 0-1 15,0 0-675-15</inkml:trace>
  <inkml:trace contextRef="#ctx0" brushRef="#br0" timeOffset="163281.3825">10459 14618 1198 0,'0'0'26'0,"0"0"6"0,0 0 0 0,0 6 3 0,2 1-35 0,-2 1 0 16,0 0 0-16,-2 0 0 0,2 0 76 0,0 0 8 15,-3 3 1-15,0-3 1 0,0 2-37 0,3-2-7 16,-3 3-2-16,0-1 0 0,0-2-23 0,3 3-5 15,-3-3 0-15,3 0-1 0,-3-3-11 0,3-5 0 16,0 0 0-16,0 0 8 31,0 0-121-31,0 0-25 0,0 0-5 0</inkml:trace>
  <inkml:trace contextRef="#ctx0" brushRef="#br0" timeOffset="163679.0406">10598 14764 1018 0,'0'0'22'0,"0"10"5"0,3-2 1 0,-3 0 1 0,0 3-29 0,0-3 0 15,0 0 0-15,-3 2 0 0,3-4 70 0,0 1 8 16,0-7 2-16,0 0 0 0,0 0-28 0,0 0-6 15,0 0-1-15,0 0 0 0,0 0-5 0,0 0 0 0,3-7-1 0,3 1 0 16,-3-4-15-16,3-1-2 0,0-2-1 0,0 0 0 16,3-1-21-16,-3 1 8 0,0 0-8 0,3 2 0 15,0-2 0-15,-3 3 8 0,0-1-8 16,0 3 0-16,0 0 0 0,0 0 0 0,0 3 0 0,0 0 0 16,0 2 0-16,-6 3 0 0,0 0 0 0,5 0-8 15,-5 0 8-15,0 0 0 0,0 0 0 0,0 0-8 16,3 5 17-16,3 1 4 0,-3-1 1 0,0 3 0 15,-3-3-2-15,0 3-1 0,0 0 0 16,0 0 0-16,0 0-11 0,0 0 12 0,0-3-12 0,3 3 12 16,-3-3-12-16,0 3 0 0,0-3 0 0,0 3 0 15,0-8 0-15,3 6 0 0,-3-6-12 0,3 8 12 16,0-3-44 0,-3-5-2-16,6 5 0 0,-6-5-450 0,0 0-91 0</inkml:trace>
  <inkml:trace contextRef="#ctx0" brushRef="#br0" timeOffset="164116.7798">11027 14483 1336 0,'0'0'38'0,"0"0"8"0,-3 3-37 0,-3-3-9 16,0 3 0-16,0 2 0 0,0-2 56 0,0-1 8 15,3 1 3-15,-3 2 0 0,0-2 7 0,0-1 2 16,-2 4 0-16,5-4 0 0,-3 4-29 0,0-4-6 16,0 4-1-16,3-1 0 0,3-5-27 0,-3 5-5 0,3-5-8 0,0 0 11 15,0 5-11-15,3 3 0 0,0-2 0 0,0-1 0 16,3 0-12-16,3 3 1 0,-1-3 1 0,1 3 0 15,0-2-5-15,3 2-1 0,0 2 0 0,0-2 0 16,3 3-3-16,-3-3-1 0,0 2 0 0,0-2 0 16,0 3 3-16,-3-3 0 0,-1 0 0 0,-2 2 0 15,0-2 7-15,-3 0 2 0,-3-3 0 0,0 3 0 16,-3 6 18-16,0-6 4 0,-3-3 1 0,0 0 0 16,-2 0 21-16,-1 3 5 0,0 0 1 0,-3 0 0 15,0 0-16-15,-3 0-3 0,3 0-1 0,0-3 0 16,-3 3-14-16,0-2-8 0,1-1 10 0,-1 0-10 15,0-2-14-15,0 2-9 0,0-2-1 0,3-3-556 16,-3 0-112-16</inkml:trace>
  <inkml:trace contextRef="#ctx0" brushRef="#br0" timeOffset="164328.6398">10619 14272 2152 0,'0'0'48'0,"0"0"9"0,-6-3 3 0,0 3 0 0,6 0-48 0,-6 0-12 0,0 0 0 0,0 3 0 16,4-3 14-16,2 0 1 0,-6 2 0 0,6-2 0 16,-6 3-15-16,6-3-10 0,0 0 2 0,0 0-641 15,0 0-128-15</inkml:trace>
  <inkml:trace contextRef="#ctx0" brushRef="#br0" timeOffset="165275.3">12033 14576 1206 0,'0'0'26'0,"0"0"6"0,0 0 0 0,0 0 3 0,0 0-35 0,0 0 0 16,0 0 0-16,0 0 0 0,-3 5 58 0,3 3 5 16,-3 0 1-16,3 3 0 0,0-1-17 0,0 1-3 15,0-1-1-15,0 1 0 0,3 0-14 0,-3 2-2 16,0-3-1-16,0 4 0 0,-3-4-13 0,3 3-2 16,0 1-1-16,-3-4 0 0,3 1-1 0,-3-1 0 15,3 1 0-15,0 0 0 0,-3-3-9 0,3-8 0 16,0 0 0-16,0 0 8 15,0 0-28-15,0 0-5 0,-3 5-2 0,3-5 0 16,0 0-121-16,0 0-25 0,0 0-5 0</inkml:trace>
  <inkml:trace contextRef="#ctx0" brushRef="#br0" timeOffset="165369.5057">11991 14401 676 0,'0'0'15'0,"-3"6"3"0,3-1 1 0,-3 3 0 0,1 0-19 15,2 0 0-15,-3-3 0 0</inkml:trace>
  <inkml:trace contextRef="#ctx0" brushRef="#br0" timeOffset="165713.4843">12072 14695 750 0,'3'8'21'0,"0"5"5"0,-3 14-26 0,0-4 0 0,0-1 0 0,0-12 0 16,0 3 100-16,0-5 14 0,0 3 3 0,-3-3 1 15,0 0-26-15,3-8-4 0,0 0-2 0,0 0 0 16,0 0-30-16,0 0-7 0,0 0-1 0,0 0 0 16,0 0-4-16,0 0-2 0,0 0 0 0,6-6 0 15,-6-1-18-15,6-7-3 0,0 4-1 0,3-1 0 16,-6-2-20-16,6 0 8 0,-1-1-8 0,4-1 0 16,-3 1 0-16,0 1 0 0,0 0 0 0,0 0 0 15,6-1 0-15,-3 1 0 0,-3 5 0 0,3 0 0 16,0 0 0-16,0 3 0 0,-7 0 0 0,4 2-8 0,0 1 8 15,0-1-8-15,-3 0 8 0,-6 3-8 0,6 6 8 0,0-1-8 16,0 0 8-16,0 3-8 0,0 0 16 0,0 3 3 16,-3-3 1-16,3-1 0 0,-3 4 0 0,3 0 0 15,-3 2 0-15,0-3 0 0,0 1 3 16,0 0 1-16,0 2 0 0,3-3 0 0,-3 1-3 0,-3 0 0 16,3-3 0-16,0-1 0 0,0 1-13 0,2-2 0 15,-5-6 0-15,3 5 0 16,-3-5-35-16,9 5-9 0,-3-5-3 0</inkml:trace>
  <inkml:trace contextRef="#ctx0" brushRef="#br0" timeOffset="166191.4147">13209 14653 1274 0,'-3'13'28'0,"3"-5"5"0,-3-3 2 0,3 6 1 0,3 2-28 0,-3 3-8 0,-3 2 0 0,0 3 0 16,3 3 33-16,-3 0 6 0,0 3 1 0,-3-1 0 15,3 0-9-15,0 1-2 0,-3-3 0 0,3 0 0 0,0-1 1 0,3 1 0 16,-3 3 0-16,0-4 0 0,-3-1-15 0,0-1-3 16,6-3-1-16,-3 1 0 0,0-3-11 0,0-3 0 15,6 0 0-15,0-2 0 16,-3-3-37-16,0 0-10 0,0-8-1 0,0 0-418 16,0 0-83-16</inkml:trace>
  <inkml:trace contextRef="#ctx0" brushRef="#br0" timeOffset="166515.7387">13233 14669 1386 0,'0'0'30'0,"3"-6"6"0,-3-4 2 0,6 2 2 0,0 0-32 0,0-3-8 15,-4 3 0-15,4-5 0 0,6 2 37 0,-3-2 7 0,0 3 0 16,0 2 1-1,3 0-24-15,0 2-5 0,0 4 0 0,0 2-1 0,3-3-7 0,-3 6-8 16,2-3 11-16,-2 5-11 0,0-2 8 0,0 2-8 16,3 3 0-16,-3 3 0 0,0-4 8 0,-3 4-8 0,0-3 0 0,0 0 0 15,-3 3 19-15,3 2-3 0,-7 3-1 0,4-3 0 16,-6-3 6-16,-3 4 2 0,3-1 0 0,-3 0 0 16,1-2 1-16,-7 2 0 0,3 0 0 0,-3 0 0 15,0 1-8-15,-3-1-2 0,3 0 0 16,-3 0 0-16,0-2-5 0,0-1-1 0,0-2 0 0,0 0 0 15,1-2-8-15,2-1 0 0,-3 0 0 0,3-2 0 32,0-3-36-32,3 0-10 0,-3-3-2 0,3-2-766 0</inkml:trace>
  <inkml:trace contextRef="#ctx0" brushRef="#br0" timeOffset="166812.4442">13709 14187 1054 0,'0'0'23'0,"0"0"5"0,0 0 0 0,0 0 3 0,0 5-31 0,0 6 0 16,-3-1 0-16,0 1 0 0,3 2 32 0,0 0 1 16,-3 3 0-16,0 3 0 0,3 2 12 0,0 3 3 15,-6 0 0-15,6 2 0 0,-3 3 0 0,3-2 1 16,-6 2 0-16,3 0 0 0,-3-3-10 0,0 3-3 15,0 1 0-15,0-1 0 0,0 0-9 0,0-3-3 16,-2 3 0-16,2-2 0 0,0-1-9 0,0-2-3 16,3 0 0-16,-3-3 0 0,0 0-12 0,3-2 9 15,3-3-9-15,0-3 8 16,0-3-34-16,0 1-7 0,3-6-2 0,-3-5-476 0,0 0-95 0</inkml:trace>
  <inkml:trace contextRef="#ctx0" brushRef="#br0" timeOffset="167234.3642">13935 14684 1450 0,'0'0'32'0,"0"0"6"0,0 0 2 0,0 0 1 0,-6-2-33 0,0 2-8 0,3 0 0 0,-3-3 0 15,-3 0 45-15,3 3 7 0,0 0 2 0,1 0 0 16,-1 0-19-16,-3 0-4 0,3 0-1 0,0 0 0 15,0 3-5-15,0 0-1 0,-3-1 0 0,3 1 0 16,3 0-12-16,-3 2-4 0,0 0 0 0,0 3 0 16,3 0-8-16,0 0 0 0,-3 0 0 0,6 3 0 0,0-1 0 0,0-2 0 15,0 3 0-15,0-3 0 0,0 0 0 0,3-3 0 16,0 3 0-16,-3-8 0 0,6 2 0 0,0 1 0 16,-6-3-9-16,6 0 9 0,3-5 0 0,0 2 0 15,-3-5 0-15,3 0 0 0,0 0 0 0,0-2 0 16,0-1 0-16,-1 1 9 0,-2-1-9 0,0 0 0 15,3 1 0-15,-3 2 0 0,-3 0 0 0,3 3 0 16,0-1 0-16,-6 6 0 0,0 0 0 0,0 0 0 16,0 0-9-16,0 0 9 0,0 0 0 0,0 0 0 15,6 8 11-15,-3 3-11 0,0-3 15 0,0 2-4 0,-3 1-1 0,3 0 0 16,-3 2-10-16,3-3 0 0,-3 4 0 0,0-4 8 16,0 1-8-16,3 2 0 0,0-5 0 0,0 3 0 31,-3-6-32-31,3 0-1 0,3 0-1 0,-6-5-512 0,0 0-102 0</inkml:trace>
  <inkml:trace contextRef="#ctx0" brushRef="#br0" timeOffset="167715.6694">14194 14594 1306 0,'0'0'28'0,"0"0"7"0,-6 0 1 0,3 3 1 0,3-3-29 0,-9 5-8 31,0-2 0-31,3 2 0 0,-3 1 24 0,3-1 4 16,-5 3 1-16,2 0 0 0,0 0 14 0,0-3 2 0,3 6 1 0,-3-3 0 15,3-1 2-15,3 4 1 0,-3-3 0 0,3 3 0 16,0-1-20-16,3 3-4 0,0-2-1 0,3 2 0 16,-3-2-14-16,0 2-10 0,0-2 12 0,3 2-12 15,3 0 0-15,0-2 0 0,0-3 0 0,3 2 0 16,0-2 0-16,3 0 0 0,0-3 0 0,-1-2 0 0,7 0 0 0,0-1 0 15,-3-2 0-15,3-2 0 16,3-1-22-16,0 0-5 0,-4-2-1 0,4 0 0 16,0-6-16-16,0 1-4 0,-3-1-1 0,0-2 0 15,0 0-3-15,-4-3-1 0,4 2 0 0,-6 1 0 0,3 0 25 0,-3-3 4 16,3 0 2-16,-6 3 0 0,0-3 14 0,-3 0 8 16,3 3-10-16,-3 0 10 0,-3 2 0 0,0 1 0 15,-3-1 0-15,-3 3 10 0,0 3-2 0,0-1-8 16,-3 1 12-16,0 3-4 0,0 2 8 0,0 0 2 15,-3 2 0-15,3 3 0 0,-6 3-10 0,3 3-8 0,0 0 12 16,0-1-12-16,0 6 30 0,0-3-1 0,0 3 0 0,3 0 0 16,0 0 13-16,4 0 2 0,-1 2 1 0,3 1 0 15,3-3-9-15,-1 2-3 0,7-2 0 16,-3 0 0-16,3 0-17 0,3-3-3 0,3-2-1 16,3-1 0-16,3 1 2 0,-3-3 0 0,0-3 0 0,5-2 0 15,1-1-14-15,3-2-10 0,-3-2 2 0,3-1-550 16,-4-2-110-16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2T18:35:20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9810 7599 1227 0,'0'0'27'0,"0"0"5"0,0 0 2 0,0 0 1 0,-3-5-35 0,3-3 0 0,3 2 0 0,-3-2 0 16,-3 0 72-16,3 3 8 0,0-5 2 0,3 2 0 15,-3 0-40-15,0-3-8 0,0 1-2 0,0-1 0 16,-3 3-32-16,3-3 0 0,0 1 0 0,0-1 0 16,0 1 0-16,0-1 0 0,-3 3 0 0,0-2 0 15,0 2 0-15,-3 0-9 0,0 0 9 0,0 2-12 16,-3 1 12-16,3 0-10 0,-3 2 10 0,-3 1-10 16,3 2 22-16,-3 0 4 0,3 2 0 0,-6 1 1 15,4 2 14-15,-4 0 2 0,0 6 1 0,0 0 0 16,-3-1-8-16,0 6-2 0,-3 3 0 0,1-1 0 15,2 3-11-15,-3 3-2 0,-3 0-1 0,3 2 0 16,0 3-10-16,4 3 0 0,-1 0 0 0,0 0-11 16,3-1 11-16,-3 1 0 0,6 0 0 0,-3 0-8 0,3-3 8 15,0 3 0-15,4-6 0 0,-1 3 0 0,0-2 0 0,3 2 0 16,0-3 0-16,0 1-8 0,3-1 8 16,0 3 0-16,0-2 0 0,-3 2-8 15,6-3 8-15,-3-2-8 0,3 2 8 0,0-4-8 0,0 1 8 0,3-1-12 16,-3-1 12-16,6-3-12 0,-3-2 12 0,3 0-12 15,0-3 12-15,0 1-12 0,3-1 12 0,0-5 8 16,-1 2-8-16,4-2 11 0,-3-2-11 0,3-1 0 16,0-3 0-16,0 1 0 0,0 0 0 0,3-3 0 15,-3 0 0-15,3 0 0 0,0-3 0 0,2 0 0 16,-2 3 0-16,-3 0 0 0,3 0 0 0,-3 0 0 0,0 0 0 16,0 0 8-16,-3 3-8 0,0 0 0 0,-3-1 0 0,3 1 0 15,-9-3 0-15,2 5 8 0,1 3-8 0,3-2 8 16,-6-1 5-16,0 3 1 0,-3 0 0 0,3 0 0 15,-3-3 22-15,0 3 4 0,1 0 0 0,-4 0 1 16,3 0-5-16,-3-3-2 0,3 3 0 0,-3 0 0 16,3-3-18-16,-3 3-4 0,3 0-1 0,-3 0 0 15,3 3-11-15,3-4 0 0,-3 1 0 0,3 3-11 16,-3-6-7-16,3 3-2 0,0 0 0 0,0 3 0 16,0-6-5-1,0 6-2-15,3-1 0 0,0 1 0 0,3-3 3 0,-3 5 1 0,0-2 0 0,3-1 0 16,-3 3 6-16,3 1 1 0,0-1 0 0,0 0 0 15,0 0 4-15,-1 3 2 0,4-3 0 0,3 3 0 16,-3 3 10-16,0-1 0 0,0 1 0 0,3-3 0 0,0 2 0 16,0 1 0-16,0 5 0 0,0-1 0 15,0-1 0-15,-4 4 0 0,4 0 0 0,0 1 0 0,0 2 0 0,0-3 0 16,0 4 0-16,0-1 0 0,0 2 0 0,0 1 0 16,0 3 0-16,0-1-8 0,-1 3-2 0,1 5 0 15,3-2 0-15,-6 2 0 0,3 3 10 0,-3 0-10 16,-3 0 10-16,3 3-10 0,-3-3-11 0,0 0-3 15,0 3 0-15,-3-1 0 0,0 3 24 0,3 1 12 16,-6-4-2-16,0 1 0 0,-3 2 15 0,3-2 3 16,0 2 1-16,-3 0 0 0,3 1-1 0,0-1 0 15,0 0 0-15,0 0 0 0,0-2-4 0,0 2 0 16,-3-2-1-16,3-3 0 0,0 3-11 0,3-3-3 0,-3 2 0 16,3 1 0-16,-3-3 1 0,0-3 0 0,3 0 0 15,0 1 0-15,3-1 7 0,-3 0 2 16,2-2 0-16,-2-3 0 0,3 0-1 0,0 0 0 0,-3-5 0 0,6-3 0 15,-3 0-6-15,0-5 0 0,6-5-1 0,-3-6 0 32,0-3-46-32,3-2-9 0,3-5-1 0,0-6-599 0,-3-2-119 0</inkml:trace>
  <inkml:trace contextRef="#ctx0" brushRef="#br0" timeOffset="893.4157">9092 8837 1184 0,'0'0'26'0,"0"0"6"0,0 0 0 0,0 0 1 0,0 0-33 0,0-3 0 0,-3-2 0 0,0 0 0 16,-6 0 55-16,3-3 4 0,-5-3 1 0,2 0 0 15,-3 1-38-15,0-3-7 0,-3 2-2 0,-3-2 0 16,3 0 23-16,-3-3 5 0,-3 0 1 0,1 0 0 15,-1 0-14-15,-3-2-2 0,0-1-1 0,-3-2 0 16,1 0-16-16,-4 0-9 0,-3-1 10 0,-3 1-10 16,1 0 15-16,-4 0-3 0,0 0-1 0,-2 2 0 15,-1-2 4-15,0 3 1 0,1-1 0 0,-1 0 0 16,-3 4 19-16,4-4 4 0,-1 6 1 0,0-3 0 16,-5 5-4-16,2 1 0 0,6-3 0 0,1 2 0 15,2 0-17-15,-3 3-4 0,6 3-1 0,-2 0 0 16,5 2-14-16,0-2 0 0,-6 2 0 0,7 1 0 15,5 2 0-15,-3 5-8 0,-3 0-1 0,4 1 0 0,5 1-3 16,0 1 0-16,0-2 0 0,0 2 0 0,-3-3 4 0,7 0 0 16,8 1 0-16,-3-4 0 15,-6-2-21-15,6-2-4 0,6-1-1 0,0 0 0 16,-3-5 3-16,0-2 1 0,0-6 0 0,3 0 0 0,3-5 16 0,-3 2 3 16,-3-2 1-16,0 0 0 0,4-3 10 0,-4 0 0 15,-3 1 8-15,3-1-8 0,-3 3 22 0,6 2 0 16,0 0 0-16,-3 1 0 0,-6 5 19 0,3 0 4 15,3-1 1-15,-3 4 0 0,-2-1-13 0,2 6-2 16,-3-3-1-16,3 3 0 0,3-1-17 0,-3 4-3 16,-12-4-1-16,3 6 0 15,9-2-41 1,-5-1-8-16,-7 3-1 0,0-8-877 0</inkml:trace>
  <inkml:trace contextRef="#ctx0" brushRef="#br0" timeOffset="5554.8584">4148 6726 860 0,'-3'-8'19'0,"3"5"4"15,-3-2 1-15,3 0 0 0,-3-3-24 0,3 2 0 0,-3-2 0 0,0 3 0 0,3 0 70 0,0 0 10 16,0-1 1-16,0 6 1 0,0-5-25 0,0 5-5 16,0 0 0-16,0-3-1 0,0 1-12 0,0 2-3 15,0 0 0-15,0 0 0 0,0 0-6 0,0 0-2 16,6 8 0-16,3 0 0 0,-3 2-12 0,3 1-2 16,0 2-1-16,0 0 0 0,3 3-2 0,-3 3-1 15,0 2 0-15,3 3 0 16,0-3-10-16,-4 5 0 0,4-2 9 0,-3 5-9 0,3-2 0 0,0-1 0 15,0 0 0-15,0 1 0 0,0-3 0 0,-3 0 8 16,3-3-8-16,-3 2 0 0,2 1 9 0,-2 0-9 0,0-5 12 16,0-1-12-16,-3-2 0 0,3 0 0 0,-6-3 0 15,0-2 0-15,0-1 8 0,-3-10 2 0,0 8 0 0,3-2 0 16,-3-6 4-16,0 0 1 0,0 0 0 0,0 0 0 16,0 0 7-16,0 0 2 0,0 0 0 0,0 0 0 15,0-8-10-15,-3-3-2 0,3-2 0 16,-6 0 0-16,3-3-12 0,-3-3 9 0,0 1-9 0,3-1 8 15,0 1-8-15,0-4 0 0,0 4 0 0,0-3 0 16,3 2 0-16,0 1 0 0,3-1 0 0,0 3-11 16,0 0 11-16,0 3 0 0,3 0 0 0,0 0 0 15,0 5 0-15,0-3 0 0,-3 3 0 0,6 0-8 16,0 3 8-16,-9 5 0 0,0 0 0 0,12-3-8 16,0 6 8-16,-3 0 0 0,3 2 0 0,-3 3-8 15,-4 0 8-15,4 5 0 0,0-2 0 0,-3 2 0 0,0 3 0 16,0-3 0-16,0 3 0 0,0 0 0 0,-3 0 9 15,0 0-9-15,0-3 12 0,-3 3-12 0,6-1 18 0,-6 1-3 16,0-2-1-16,0 1 0 0,-3-1-1 0,0 2 0 16,-3-3 0-16,3 0 0 0,-3 0-13 0,0 0 9 15,3 1-9-15,-3-4 8 0,-3 1-8 16,3-1 8-16,3-4-8 0,-3 2 8 16,3-3-29-16,0 0-7 0,-2 1 0 0,5-6-1 15,0 0-58-15,0 0-11 0,-6-3-2 0</inkml:trace>
  <inkml:trace contextRef="#ctx0" brushRef="#br0" timeOffset="5926.5311">4639 6922 932 0,'0'0'20'0,"0"0"5"0,0 0 1 0,0 0 0 0,3 5-26 0,0 3 0 16,0 0 0-16,0 0 0 0,0 0 36 0,3-3 1 16,3 5 1-16,-3-2 0 0,0 3-17 0,3-3-3 15,0 0-1-15,-3 0 0 16,3-3 7-16,0 0 2 0,0 1 0 0,0-4 0 16,-1 1-2-16,-2-6-1 0,3 1 0 0,-3-1 0 0,0-2 22 0,0-3 5 15,-3 0 1-15,-3-3 0 0,0-2 16 0,0 0 3 16,-3 0 1-16,0-3 0 0,-3-3-12 0,3 1-3 15,-3 4 0-15,0-1 0 0,-3-1-9 16,4 0-3-16,-4 3 0 0,0 2 0 0,3 0-1 0,-6 3-1 16,0 1 0-16,3 1 0 0,0 1-17 0,0 2-3 15,0 3-1-15,0 0 0 0,3 0-21 0,0 3 8 16,0 0-8-16,3 2 0 16,0-2-91-16,3-3-22 0,0 0-5 0,-3 7-504 15,3-1-101-15</inkml:trace>
  <inkml:trace contextRef="#ctx0" brushRef="#br0" timeOffset="6207.8531">4681 6331 1105 0,'0'27'24'0,"0"-16"4"0,0-11 2 0,0 10 2 0,0 1-32 0,3 2 0 0,0-2 0 0,3 4 0 15,-3-1 72-15,3 1 7 0,3 4 1 0,0 0 1 16,0-1-19-16,3 1-4 0,2 2-1 0,1 0 0 16,0 3-12-16,3 0-2 0,-3-1-1 0,0 1 0 15,3 3-24-15,-3-1-5 0,-4 1-1 0,1-1 0 16,0-5-12-16,0 3 0 0,0-3 8 0,-3-2-8 16,0-1 0-16,-3-2 0 0,0 0 0 0,3-3 0 0,-6 0-8 15,3-2-5-15,-3-3-1 0,0 0 0 16,-3-8-49-16,0 0-9 0,-3 5-3 0,3-5-629 15</inkml:trace>
  <inkml:trace contextRef="#ctx0" brushRef="#br0" timeOffset="6736.4772">4690 6554 948 0,'0'0'27'0,"0"0"5"0,3 8-32 0,0-3 0 16,0 0 0-16,0 1 0 0,3-1 72 0,0-3 7 0,6 4 1 15,-3-4 1-15,-3-2-25 0,2-2-4 16,1-4-2-16,0 1 0 0,0-3-10 0,3 3-1 16,3-6-1-16,-6 1 0 0,3-3-5 0,-3-3-1 0,-3-3 0 0,0 1 0 15,0 2 2-15,-3-5 0 0,0-6 0 0,-3 3 0 16,0 1-16-16,0-1-3 0,-6 0-1 0,3 3 0 16,-3 2-5-16,0-2-1 0,0 3 0 0,0 4 0 15,0-2-8-15,0 6 12 0,3-3-12 0,0 5 12 16,-3 2 14-16,3 1 3 0,3 5 1 0,0 0 0 15,0 0-7-15,0 0-2 0,6 8 0 0,-3 5 0 16,6 3-21-16,3 5 0 0,0 3 0 0,0 3 0 16,-3 2 0-16,5 0 0 0,4 0 0 0,3 3 0 15,-3-1 0-15,0 4 0 16,3-3 0-16,-3-3 0 0,-1 0 0 0,-2 0 0 0,0 0 0 0,0-5 0 16,-3 0 0-16,0-1 0 0,-3-1 0 0,0-4 0 15,0-2 9-15,-3 0-9 0,0-3 12 0,-3-2-12 16,-3-1 0-16,0-4 0 0,3-4 0 0,-3-2 0 15,0 0 16-15,0 0-4 0,-3-5-1 0,0-6 0 16,-3-2-11-16,0 0 0 0,0-6 0 0,0 1 0 0,-3-1 0 16,3 1 0-16,0-1 0 0,0 3 8 0,3 0-8 0,-3 3 0 15,3 3 0-15,0-4 0 0,0 6 0 0,6-2 0 16,-3 2-9-16,0 8 9 0,0 0 0 0,0 0 0 16,12 0 0-16,-3 5 0 0,0 1 0 0,0 1-10 15,3-1 10-15,-3 2-8 0,3 0 8 0,-4 0 0 16,1 0 8-16,3-1-8 0,-3 1 8 0,0-2-8 15,3-1 8-15,-3 0-8 0,0-2 0 0,3 0-13 16,-3-3 1-16,0 0-608 16,3-3-121-16</inkml:trace>
  <inkml:trace contextRef="#ctx0" brushRef="#br0" timeOffset="7614.0488">5836 6260 1011 0,'0'0'22'0,"0"0"5"0,0 0 1 0,0 0 0 0,0-5-28 0,-3 2 0 0,0-2 0 0,0 0 0 16,-3-1 88-16,3 1 11 0,0-3 2 0,-3 3 1 16,3-6-33-16,-6 3-6 0,3-2-2 0,0-1 0 0,-3 3-21 15,3-2-5-15,-2-1-1 0,-1 6 0 0,0-3-14 0,-3 0-2 16,3 2-1-16,-3 1 0 0,3 3-9 0,0-1-8 16,0 3 12-16,0 3-12 0,0-1 13 0,0 3-4 15,3 1-1-15,3 2 0 0,-3 5-8 0,3 0 0 16,0 3-12-16,6 3 12 0,0 2-14 0,0 3 5 15,3 2 1-15,0-2 0 0,3 2 8 0,-3 1-8 16,3-3 8-16,-3-6-8 0,3 1 8 0,-3-6 0 16,0 0 0-16,0-2 0 0,0-6 0 0,-6-5 0 15,0 0 0-15,0 0-8 0,0 0 8 0,0 0 0 16,9-8 0-16,0 0 0 0,-3 0 11 0,-3-5-3 16,-3 0 0-16,3-6 0 0,-6 1-8 0,3-1 8 15,-3 1-8-15,0-1 8 0,0 1-8 0,0 2 0 0,0 5 0 16,0-2 8-16,0 5-8 0,3-3 0 15,0 3 0-15,-3 3 0 0,3 5 0 0,-3-3 0 0,3 3 0 16,0 0 8-16,3 3-8 0,0 2 12 0,0 3-12 16,0 3 12-16,3-1 4 0,3 6 2 15,0 3 0-15,2 2 0 0,1-2-2 0,3 2 0 16,-6 0 0-16,6 3 0 0,3 2-2 0,-3 1-1 0,0-1 0 0,0 1 0 16,-1-4-5-16,1 1-8 0,3 0 11 0,-6 0-11 15,-3-3 8-15,3 0-8 0,0-2 0 16,-3-1 0-16,0-2 8 0,0 0-8 0,-3-6 0 0,0 1 0 15,-1-6 0-15,-2 1-12 0,0-4 0 0,-3-2 0 32,0 0-40-32,0 0-7 0,0 0-1 0,0-5-499 0,3-8-99 0</inkml:trace>
  <inkml:trace contextRef="#ctx0" brushRef="#br0" timeOffset="8089.7159">5812 6077 1213 0,'0'0'26'0,"0"0"6"0,-3-2 0 0,3 2 4 0,0 0-36 0,0 0 0 0,-3-3 0 0,3 3 0 16,0 0 81-16,0 0 10 0,0 0 1 0,0 0 1 16,0 0-36-16,0 0-7 0,0 0-2 0,3 8 0 15,3 5 1-15,3 1 0 0,0-1 0 0,0 3 0 16,0-3-16-16,3 3-3 0,-3 0-1 0,0-3 0 15,2 0-9-15,1 0-1 0,-3 1-1 0,3-1 0 16,-3-5-9-16,0 2-1 0,0-4-8 0,-3 2 12 16,0-6-4-16,0 1-8 0,0-6 11 0,-6 3-11 15,0 0 12-15,6-2-4 0,0-6 0 0,-3 0-8 16,0-3 16-16,0-2-4 0,-3 0-1 0,0-3 0 16,-6-3-11-16,6-2 12 0,-3 0-12 0,0 0 12 0,0 0-12 15,0-1 0-15,0-4 0 0,0 5 8 16,0 5-8-16,0 0 0 0,0 0 0 0,0 0 0 0,0 3 0 15,3 2 0-15,0 4 0 0,-3 1 0 0,3 1 0 0,0 5 0 16,0 0 0-16,0 0 0 0,0 0 0 0,6 5 0 16,0 6 0-16,3-3 0 0,-3 5 8 0,3 3-8 15,0 2 8-15,0-2-8 0,-1 0 0 0,1-3 8 16,0 1-8-16,-3 1 0 0,3-1 0 0,3-1 0 16,-3 0 0-16,0-8 0 0,0 3 0 0,0-2-12 15,-3-1 0-15,3-2 1 16,-3-3-116-16,3 0-23 0,-3-3-5 0,0 0-1 0</inkml:trace>
  <inkml:trace contextRef="#ctx0" brushRef="#br0" timeOffset="8595.1244">6306 5800 1404 0,'0'0'31'0,"0"0"6"0,-3 0 2 0,-3-3 0 0,0 0-31 0,0 1-8 0,0 2 0 0,0 0 0 16,1-3 59-16,-1 3 10 0,0 3 3 0,0-3 0 16,-3 2-25-16,3 1-5 0,0 0-1 0,0 2 0 15,0 0-18-15,0 1-4 0,3 1-1 0,0 1 0 16,3 3-6-16,-3 2-2 0,3 3 0 0,0 3 0 15,3-1-10-15,0-2 0 0,0 0 0 0,0 0 0 16,3 2 0-16,-3 1 0 0,3 2 0 0,-3-5 0 16,3-3 0-16,0 3 0 0,3-3 0 0,0-2 0 0,-1-3 0 15,-2 0 0-15,-6-8 0 0,9 2 0 16,-9-2 0-16,9-2 8 0,0-1 0 0,0 0 0 16,0-2 9-16,-6-3 2 0,-3-2 0 0,0-1 0 15,6 0 6-15,-6 1 2 0,0-6 0 0,0 3 0 0,0-3-15 0,0 3-2 16,-6-1-1-16,3 1 0 0,3 3-9 0,-3 2 12 15,0 0-12-15,3 2 12 0,0 4 0 0,-3-4 1 16,3 4 0-16,0 2 0 0,0 0 6 0,0 0 1 16,3 8 0-16,3 0 0 15,3 0-10-15,-3 5-2 0,0-5 0 0,0 2 0 16,3 1-8-16,0 2 0 0,0-2 0 0,0-1 0 16,-3-2 0-16,2-2-14 0,-2 2 3 0,-6-8 1 15,0 0-38-15,9 2-7 0,-9-2-1 0,0 0-1 16,12 0-47-16,-12 0-8 0,9-2-3 0,0-6 0 15,-3 2-7-15,0-2-2 0,-6-5 0 0</inkml:trace>
  <inkml:trace contextRef="#ctx0" brushRef="#br0" timeOffset="8967.1429">6345 5741 1137 0,'6'14'24'0,"-6"-9"6"0,-3 3 1 0,6-3 2 0,-3-5-33 0,3 11 0 0,0-1 0 0,3 4 0 15,-3-6 64-15,3 2 7 0,-3 1 1 0,3 2 0 16,-3-5-11-16,0 2-1 0,3 4-1 0,-1-4 0 15,-2-2-9-15,3 0-2 0,-3 0 0 0,3-3 0 16,-6-5 0-16,3 8 0 0,-3-8 0 0,6 6 0 16,-3-4-12-16,-3-2-2 0,0 0-1 0,3 6 0 15,3-4-12-15,-6-2-2 0,0 0-1 0,0 0 0 0,0 0-6 0,0 0 0 16,0 0-1-16,0-8 0 0,0-2-2 0,0-1 0 16,0 1 0-16,0-1 0 0,-3-8-9 0,3 4 0 15,0-4 0-15,0 6 8 0,0-3-8 0,-3 0 0 16,3 3 0-16,3 0 0 0,-3-1 0 0,0 4 0 15,3 4 0-15,-3-1 0 16,6-1 0-16,-3 2 0 0,-3 6 0 0,0 0 0 16,0 0-14-16,6 3 5 0,3 0 1 0,-3 2 0 15,3 3 8-15,-3 0-10 0,3 2 10 0,0-2-10 16,0 3 10-16,0-3 0 0,-3 2 0 0,2 1 0 16,-2-3 0-16,3 2-10 0,-3 1 10 0,0 2-10 15,0-2-18-15,0-3-4 16,-3 0-1-16,3-3 0 0,-6-5-117 0,6 3-23 0,-6-3-5 15</inkml:trace>
  <inkml:trace contextRef="#ctx0" brushRef="#br0" timeOffset="9264.0546">6526 5228 1108 0,'0'0'31'0,"0"8"8"0,3 0-31 0,3 5-8 16,0 1 0-16,0 1 0 0,0 4 96 0,0-1 19 15,3 1 3-15,0 2 1 0,3 3-39 0,0 0-7 16,-3 2-1-16,6 1-1 0,-3-1-25 0,2-2-5 16,-5 2-1-16,3-2 0 0,0 0-5 0,0-3-2 0,-3 0 0 15,0 1 0-15,0-7-17 0,0-1-3 0,-3 1-1 0,3-1 0 16,-3 2-12-16,0-3 0 0,3-3 8 0,-6-2-8 15,0 3 0-15,2 2 0 0,1-2 0 0,0-3-10 32,3 0-20-32,-9-8-4 0,0 0-1 0,0 0 0 15,6 2-49-15,-6-2-11 0,0 0-1 0,0 0-416 0,0 0-84 0</inkml:trace>
  <inkml:trace contextRef="#ctx0" brushRef="#br0" timeOffset="9524.4386">6565 5607 1256 0,'0'0'28'0,"0"0"5"0,0 0 2 0,0 0 0 16,0 0-35-16,0 0 0 0,0-6 0 0,0 6 0 16,-3-8 66-16,3 0 6 0,3 3 2 0,-3-3 0 15,3 0-17-15,0-2-3 0,3 2-1 0,3 2 0 0,-3-4-24 0,3 2-5 0,0 0 0 0,6 3-1 16,-6-1-14-16,3 6-9 0,-4-2 12 0,4-1-12 16,3 0 12-16,-3 1-12 0,0-1 12 0,-12 3-12 15,12 3 15-15,0-1-4 0,0 1-1 0,0 0 0 16,-12-3 3-16,12 10 1 0,2-2 0 0,-2 3 0 15,0 2 5-15,-3-2 1 0,0-1 0 0,0 1 0 16,0-1-8-16,-3 1 0 16,-3 2-1-16,3-5 0 0,0 3-11 0,0-6 8 15,-3 6-8-15,-3-6 8 16,0-5-36-16,0 0-7 0,0 0-1 0,0 0-550 0,-3-5-110 0</inkml:trace>
  <inkml:trace contextRef="#ctx0" brushRef="#br0" timeOffset="9681.9054">6675 5204 1818 0,'0'0'40'0,"0"0"8"0,0 6 1 0,0 2 3 0,-3-3-42 0,3 3-10 15,-3 2 0-15,3-2 0 0,0-2 39 0,0 2 5 16,0-8 2-16,0 5 0 0,0-5-46 0,0 0-16 16,0 0 0-16,0 0-563 0,0 0-112 0</inkml:trace>
  <inkml:trace contextRef="#ctx0" brushRef="#br0" timeOffset="9900.6728">6759 5056 992 0,'0'0'28'0,"9"11"7"0,0 7-35 0,2 3 0 0,-2 1 0 0,3 1 0 16,3 1 90-16,-3-3 11 0,0 6 3 0,0-3 0 15,-3 0-29-15,6 2-6 0,-3 0-1 0,-1 1 0 16,-2-1-30-16,0 1-6 0,0-3-2 0,3-1 0 16,-3 1-30-16,0 0 0 0,0-5 0 0,0-1 0 15,0 3-51-15,0-5-16 0,-6 0-3 16</inkml:trace>
  <inkml:trace contextRef="#ctx0" brushRef="#br0" timeOffset="10150.6979">7015 5398 921 0,'0'0'20'0,"0"0"4"0,0 0 0 0,0 0 4 0,0 0-28 0,3-6 0 0,3 1 0 16,0-3 0-16,-4 3 23 0,4-3-1 0,0 2 0 0,3-1 0 16,0 1 6-16,0 1 0 0,-3 2 1 0,3 1 0 15,3 2 27-15,-3 2 6 0,3 1 1 0,-3 5 0 16,0 0 5-16,0-3 2 0,0 0 0 0,-1 3 0 15,-2 3-15-15,0 2-3 0,3 0-1 0,-6 1 0 16,6-4-30-16,-3 6-5 0,0-3-2 0,3-2 0 16,-9-11-27-16,6 5-6 0,0 3-1 0,-6-8-768 15</inkml:trace>
  <inkml:trace contextRef="#ctx0" brushRef="#br0" timeOffset="10515.1063">7134 5339 1263 0,'0'0'28'0,"0"0"5"0,6 3 2 0,0 2 1 0,3-5-36 0,-9 0 0 0,5 6 0 0,7-6 0 15,3-3 45-15,-6 3 3 0,-9 0 0 0,12-5 0 16,0-1-21-16,-3-2-4 0,-3-2-1 0,0-1 0 15,3 3 6-15,-3 0 2 0,0-5 0 0,-6 0 0 16,0 0 1-16,0-1 0 0,3 1 0 0,-3 0 0 16,0 2-7-16,0-2 0 0,0 3-1 0,0-1 0 15,0 3-9-15,-3 3-2 0,0-1 0 0,0 1 0 0,0 0 7 0,-3 2 1 16,3-2 0-16,-3 5 0 0,0 0 2 0,0 0 1 16,6 0 0-16,-6 5 0 0,0 1-6 0,0 1-1 15,3 4 0-15,3 0 0 0,-3 2-16 0,3 0 0 16,6 0 0-16,0 3 0 0,-3 0 0 0,6 0 0 15,0 0 0-15,3 2 0 0,0-2 0 0,3 3 0 16,-3-6 0-16,-1 0 0 0,4-2 0 0,0-1 0 16,-6 1 0-16,3-6 0 15,0-5-26-15,0 0-9 0,0 0-1 0,0-2-556 16,0-1-112-16</inkml:trace>
  <inkml:trace contextRef="#ctx0" brushRef="#br0" timeOffset="10816.6871">7491 4964 1256 0,'-12'21'28'0,"6"-16"5"0,0-2 2 0,0-1 0 0,0-2-35 0,0 0 0 0,0 0 0 0,0 3 0 16,6-3 54-16,0 0 4 0,-3 3 1 0,-3-3 0 16,3 2-47-16,3-2-12 0,0 0 0 0,0 0 0 15,0 0 0-15,6 8-12 0,3-2 2 0,3 1 1 16,-3 1 9-16,0 0-10 0,3 0 10 0,-3 0-10 15,6 3 10-15,-3-1 0 0,-3-2 0 0,3 3 0 16,-4-1 9-16,4 4 4 0,-6-4 1 0,0 1 0 16,3-1 35-16,-3 4 7 0,-3-4 2 0,0 3 0 15,-3-2 1-15,3 0 0 0,0-1 0 0,-3 1 0 16,-6-3-21-16,6 0-4 0,0 0-1 0,0 0 0 16,-3-3-33-16,0 3 0 0,3-8 0 0,0 0 0 15,-9 2-124-15,0 1-23 0,0-3-4 0</inkml:trace>
  <inkml:trace contextRef="#ctx0" brushRef="#br0" timeOffset="10957.3232">7018 4900 1767 0,'0'0'39'0,"0"0"8"0,0 0 1 0,0 0 2 0,0 0-40 0,0 0-10 16,0 0 0-16,0 0-522 0,-3-5-106 0</inkml:trace>
  <inkml:trace contextRef="#ctx0" brushRef="#br0" timeOffset="12089.6061">4095 8800 1288 0,'0'0'28'0,"-3"0"7"0,3-3 1 0,-3 1 0 0,0-4-36 0,0 1 0 16,-3 0 0-16,0 0 0 0,-3-1 38 0,3 1 1 15,0 0 0-15,-3-1 0 0,0 1-27 0,0 0-4 16,0 0-8-16,0 2 11 0,0-2-11 0,3 2 0 16,-2-2 0-16,-1-1 8 0,0 4 0 0,-3 2-8 0,3-3 12 0,0 0-4 15,0 3 0-15,-3 3-8 0,6 0 12 0,0-1-4 16,3 4 5-16,-3-1 1 0,-3 3 0 0,6 0 0 16,0 2-14-16,0 4-16 0,6-1 3 0,0 3 1 15,-3 0 20-15,6 2 5 0,0-2 1 0,-3 3 0 16,0-1-14-16,6 3 0 0,3-5 0 0,3 0 0 15,-6 0 0-15,3 0-13 0,-3-3 2 0,3 0 1 16,-1 0 10-16,1-5 9 0,0 0-1 0,0 0-8 16,0 0 13-16,0-3-4 0,0-5-1 0,0 0 0 15,0 0 12-15,-3-2 1 0,0-3 1 0,-3-1 0 0,2 1 6 16,-2-3 0-16,-3-3 1 0,3 1 0 0,0-3-1 0,-6-3 0 16,3 3 0-16,-3-3 0 0,0 0-12 0,-3 0-4 15,0 0 0-15,0 3 0 0,-3-6-12 0,3 6 0 16,3 0 8-16,-6 0-8 0,1-1 0 0,2 1 0 15,0 5 8-15,0-2-8 0,0 2 0 0,0 2 0 16,0-2 8-16,3 8-8 0,0 0 14 0,0 0 0 16,0 0 0-16,0 0 0 0,0 8 6 0,3 0 0 15,3 3 1-15,0-1 0 0,-1 1-11 0,1 2-2 16,0-2-8-16,3 5 12 0,0 0-12 0,0-3 9 0,0 0-9 16,0 0 8-16,0 1-8 0,0-1 0 0,0 0 0 15,0-5 0 1,0 0-41-16,0 0-11 0,3-3-1 0,-4 0-1 15,-2-5-56-15,3 0-11 0,-3-2-3 0</inkml:trace>
  <inkml:trace contextRef="#ctx0" brushRef="#br0" timeOffset="12649.8257">4273 8549 1105 0,'0'0'24'0,"3"8"4"0,0 2 2 0,3 1 2 0,-3 5-32 0,6 0 0 16,0-3 0-16,-3 3 0 0,3 0 30 0,0-1-1 15,3 1 0-15,-3 0 0 0,0 0 15 0,-1-3 2 16,1 0 1-16,-3 1 0 0,3-1 2 0,-3-2 1 16,0-1 0-16,0-2 0 0,0-3-17 0,-3 1-3 15,-3-6-1-15,0 0 0 0,0 0 8 0,0 0 2 16,0 0 0-16,0 0 0 0,0 0-1 0,0 0 0 16,0 0 0-16,-6-6 0 0,0-4-7 0,0-1-2 0,-3 3 0 0,-3-5 0 15,0 0-18-15,1-3-11 0,-1-3 12 0,0 4-12 16,-3-1 9-16,3 0-9 0,3 3 0 0,-3-3 9 15,3 2-9-15,0 1 0 0,3 0 0 0,0 2 8 16,-3 1-8-16,6 2 0 0,-2 0 0 0,2 3 0 16,3-1 0-16,0 6 0 0,0 0 10 15,5 0-10-15,1 3 0 0,0 0 0 0,6 2 0 0,-3 0 0 16,6 1 0-16,-3 1 0 0,3-1 0 0,3-1 0 16,-3 3 0-16,0-3 0 0,-1 1 0 0,4-4 0 15,-3-2 0-15,0 0 0 0,0 0 0 0,-3-2 0 16,6-6 0-16,-9 2 0 0,3-4 0 0,-4 2 0 15,1-3 0-15,0-2 0 0,-3 0 0 0,-3-3 0 16,0 0 0-16,0 0 0 0,-3 0 0 0,0 0 0 16,0 1-15-16,-3 1 3 15,0 4 1-15,-3 2 0 0,3 0-1 0,-3 0 0 16,-3 3 0-16,3 2 0 0,1 0 12 0,-4 1 0 0,0 2 8 0,3 2-8 16,0 4 0-16,0 2 0 0,0 5 0 0,3 0-8 15,0 0-3-15,3 6 0 0,3 2 0 0,0 3 0 16,3 0 11-16,0-1 0 0,3 4 0 0,3-3 0 0,-1-3 23 15,1 0 0-15,0 0 0 0,3-2 0 0,0-6-5 16,-3-3-1-16,0-2 0 0,3-2 0 16,0-1-5-16,-3-5 0 0,2-5-1 0,-2-1 0 0,3-2-11 0,0-5 0 15,0-3 0-15,-3 0 8 16,3-5-40-16,-3-3-8 0,3 1-1 0</inkml:trace>
  <inkml:trace contextRef="#ctx0" brushRef="#br0" timeOffset="13418.9821">5154 8035 1078 0,'0'0'30'0,"0"0"8"0,0-5-30 0,-3 0-8 16,0-3 0-16,3 3 0 0,-3-3 85 0,0 2 16 16,0-2 3-16,0 0 1 0,-3 1-35 0,3-1-7 15,-2 2-2-15,-1 1 0 0,0-3-21 0,3 3-5 0,-3 0-1 0,3 2 0 16,-3 0-3-16,0 3-1 0,3-2 0 0,-3 2 0 16,3 2-3-16,-3 4-1 0,-3-1 0 0,3 3 0 15,0 0-26-15,3 2 8 0,-3 1-8 0,3-1 0 16,0 1 0-16,3 2-14 0,0 0 2 0,-3 3 0 15,3-2-4-15,3-1 0 0,0 0 0 0,3-2 0 16,0-1 4-16,3-2 0 0,0 0 0 0,0-3 0 16,3-2 3-16,-3 2 1 0,3 1 0 0,0-4 0 15,2 1 8-15,-2 0-8 0,0-1 8 0,0-2-8 0,0 3 8 16,3-3 0-16,-6 0 0 0,3 2 0 0,0 4 0 0,-3-1 0 16,0 0 0-16,-3 1 0 0,-1-1 20 0,1 0 0 15,0 1 0-15,-3 1 0 0,0 4 19 0,0-3 3 16,-6 3 1-16,3-4 0 0,0 4-9 0,-3-3-2 15,0 0 0-15,0 0 0 0,0-3-13 0,0 3-3 16,-3 0-1-16,4-3 0 0,2-5-15 0,-6 3 0 16,0 0 0-16,0-3 0 15,0 0-48-15,0-6-13 0,0 1-3 0,0-3-544 16,0-2-110-16</inkml:trace>
  <inkml:trace contextRef="#ctx0" brushRef="#br0" timeOffset="13580.7861">5291 7945 992 0,'0'0'28'0,"6"6"7"0,-3-1-35 0,3 0 0 0,0 3 0 0,3 0 0 16,-3 3 86-16,0-1 10 0,-3 4 3 0,3-4 0 16,0 1-21-16,-3-1-4 0,0 1-1 0,-3 0 0 0,0-1-48 0,6-2-9 15,-3-3-3-15,0 1 0 0,0-1-13 0,-3-5-15 16,0 0 3-16,0 0-462 15,0 0-93-15</inkml:trace>
  <inkml:trace contextRef="#ctx0" brushRef="#br0" timeOffset="13705.801">5288 7726 1000 0,'0'10'28'0,"0"-10"7"0,0 0-35 0,0 0 0 15,0 0 0-15,0 0 0 0,0 0 17 0,0 0-3 0,0 0-1 16,0 0-306-16,0 0-62 0</inkml:trace>
  <inkml:trace contextRef="#ctx0" brushRef="#br0" timeOffset="14252.7362">5529 7728 1064 0,'0'0'30'0,"-3"0"6"0,-3-7-28 0,0 1-8 0,0 1 0 0,-2 0 0 15,-1-3 76-15,0 2 15 0,0 4 2 0,0-3 1 16,0 5-40-16,-3-3-8 0,3 3-2 0,3 3 0 0,-3-3-2 0,3 5-1 16,-3 0 0-16,3 3 0 0,0-3-18 0,3 3-4 15,0 3-1-15,0 2 0 0,3 0-10 0,3 1-8 16,0 4 9-16,0-2-9 0,3 2 0 0,3 4 0 15,0-4 0-15,3 3 0 0,-3-5 0 16,3 0 0-16,0-3 0 0,0-2-10 0,0-1 10 0,0-2 0 16,-3-2 0-16,2-1-8 0,1-5 8 0,-3 0-8 15,0 0 8-15,0-5-8 0,-3 2 8 0,3-2 0 16,-3-3 0-16,-3 0 0 0,3 0 16 0,-3-3 6 16,-3 1 1-16,3 2 0 0,-3-5-23 0,0 2 0 15,0 0-10-15,0 3 10 0,3 1 0 0,0-1 0 0,0 2 0 16,0 1 0-16,0 2 8 0,-3 3-8 0,0 0 0 0,9 0 0 15,0 6 8-15,2-1-8 0,-2 0 0 0,3 3 0 16,3 3 11-16,-3-1-11 0,0 4 12 0,0-1-12 16,0 0 0-16,0 3 0 0,0-3 0 0,-3 3 0 15,0 0 21-15,-1 0-2 0,-2-3-1 0,0 3 0 16,0 2 26-16,-3-2 6 0,0 0 1 0,0-3 0 16,3 6-1-16,-6-3 0 0,-3 0 0 0,0 0 0 15,3-3-34-15,0 0-6 0,-3 0-2 0,-3-5 0 16,3 3-8-16,-3-1 10 0,0-2-10 0,3-2 10 15,-3 1-10-15,1-4 0 0,5-3-12 0,-6 5 12 32,-3-5-70-32,9 0-6 0,-6-2-2 0,-3-4-857 0</inkml:trace>
  <inkml:trace contextRef="#ctx0" brushRef="#br0" timeOffset="14836.0762">5625 7684 1180 0,'0'0'26'0,"0"0"6"0,9 5 0 0,-7 3 1 0,4 2-33 0,3 1 0 15,-3 2 0-15,3 0 0 0,-3-2 52 0,0 2 4 16,0-5 1-16,-3 3 0 0,3-1-18 0,0 1-4 16,-3-3-1-16,0 0 0 0,0-3 15 0,0 0 3 15,0 3 1-15,-3-8 0 0,0 0-1 0,0 0-1 0,0 0 0 16,0 0 0-16,0 0-13 0,0 0-2 0,0 0-1 0,-3-8 0 15,-3 3-19-15,3-6-3 16,0 4-1-16,0-7 0 0,0 1-12 0,-3-3 0 16,3-2 0-16,-3 2 0 0,6-3 0 0,0 6 0 0,-3-3 0 15,3 0-10-15,0 6 10 0,0-1 0 16,0 1 0-16,0 2 0 0,3 2 0 0,0 1 0 0,3 2 0 0,-6 3-8 0,0 0-3 16,9 0 0-16,3 3 0 0,-3 2 0 0,3 1-1 15,-3 2 0-15,3-1 0 0,2 4 0 16,1-3 12-16,0 0 0 0,0 0 0 0,-3 0-8 0,3-6 8 15,-3 4 0-15,0-6 0 0,0 2-8 0,0 1 8 0,-1-3 0 16,-2-3 0-16,0 1 0 0,3-1 0 0,-3-2-8 16,0 0 8-16,0-1-8 0,-3-2 8 0,0-2 0 15,0-1 0-15,0-2-8 0,-3-3 8 0,0 0 0 16,0 0 0-16,0 0-8 0,-3-2-5 0,0 2-1 16,0-3 0-16,-3 6 0 0,0-3 14 0,0 3-12 15,-6 3 12-15,3-4-12 0,0 4 12 0,-3 2 0 0,0-3 0 16,0 3 0-16,0 6 8 0,0-4-8 0,3 4 12 0,0 2-12 15,-3 2 21-15,4 4-2 0,2-1-1 0,0 3 0 16,3 0-8-16,0 5-2 0,-3 0 0 0,9 0 0 16,-1 1-8-16,1 4 8 0,3 1-8 0,-3-3 8 15,3 2-8-15,0-5 0 0,3 3 0 0,0 0 0 16,-3-5 0-16,3-3-11 0,0 0 3 0,3 0 0 16,-3-3-40-16,2-5-7 15,1 0-1-15,0-3-1 16,-3-2-42-16,0 0-8 0,0-6-1 0</inkml:trace>
  <inkml:trace contextRef="#ctx0" brushRef="#br0" timeOffset="15249.6978">6193 7239 1321 0,'0'0'28'0,"-3"5"7"0,-3 1 1 0,3-1 2 0,-6 0-30 0,3 3-8 0,0 0 0 0,0 0 0 15,0 5 58-15,1 0 10 16,2 1 3-16,3 4 0 0,-3-2-25 0,6 3-5 0,-3-1-1 0,3-2 0 15,2 3-7-15,1-1-1 0,3-2-1 0,-3-3 0 16,3 0-12-16,-3-2-3 0,6-3 0 0,-3 0 0 16,0-3-8-16,0-2-8 0,0-3 12 0,0 0-12 15,3-6 13-15,-3 4-4 0,-3-6-1 0,-1 0 0 16,1-3 7-16,-3-2 1 0,-3 0 0 0,0-3 0 16,-3-5 2-16,0 0 1 0,0-3 0 0,0 0 0 15,1 0-10-15,-4-2-1 0,0-1-8 0,-3-2 12 16,-3 3-12-16,3-1 9 0,-3 1-9 0,0 2 8 15,0 3 4-15,0-3 0 0,0 6 0 0,0-1 0 16,1 1-12-16,-1-1 10 0,3 6-10 0,0 0 10 16,0 2-10-16,3 3 0 0,0 0 9 0,3 3-9 15,-3 2 12-15,3 0-1 0,0 3-1 0,3 6 0 0,0-1-10 16,3 6-11-16,0-1 3 0,6 3 0 0,3 3 8 16,-3 6 0-16,6-1 0 0,0 2 0 15,2 4 0-15,4-3 11 0,0 5-3 0,0-3 0 0,0 3-8 16,3-2 0-16,-1-3 9 0,1 0-9 0,0-3 0 0,-3-5 0 15,3-3 0-15,-4-3 0 0,1 1-8 0,-3-3-7 16,-3-5-1-16,3-1 0 16,0 1-88-16,-3-6-17 0,0-2-4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8:54:07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5348 13279 813 0,'0'0'17'0,"0"0"4"0,0 0 1 0,0 0 2 0,0 0-24 0,0 0 0 0,0 0 0 0,0 0 0 15,-6-2 67-15,6 2 8 0,0 0 1 0,0 0 1 16,-3-3-13-16,3 3-4 0,0 0 0 0,0 0 0 16,0 0-26-16,0 0-6 0,0 0 0 0,0 0-1 15,0-5-27-15,3 2 0 0,3-2 0 0,-3 2 0 16,-3 3 0-16,6-5-9 0,0 2 9 0,3 1-10 15,-3 2-10-15,-1-3-3 0,4 3 0 0,-3-3-567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8:58:41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5994 6808 1661 0,'0'0'47'0,"0"0"10"0,0 0-45 0,-6 0-12 16,-3-6 0-16,3 4 0 0,-3-3 8 0,0-1 0 15,0-2 0-15,0 0 0 0,0-2 11 0,-3-1 1 16,0-2 1-16,-3-3 0 0,-2 0 23 0,2-2 4 15,3-3 0-15,-6-1 1 0,3-4-1 0,-6 2 0 0,3-5 0 0,-2 0 0 16,-4-6-30-16,0 1-6 0,0-3-2 0,0 0 0 16,1 0-10-16,2-3 0 0,0 6 0 0,6-1 8 15,0 4-8-15,3 2 0 0,3 7 0 0,0 4 0 0,6 2 0 0,3 3 0 16,3 5-9-16,0 0 9 0,3 5 0 0,6 1 0 16,0 4-8-16,6 4 8 0,0 2 0 0,3 2 0 15,-1 1 0-15,1-1 0 16,0 1 0-16,3 2 0 0,-3-5 0 0,-3 3 0 0,-3-6 0 0,-1 0 0 15,1 0 0-15,-3-2 0 0,0-6 0 0,-3-2 0 16,-3-3 0-16,-3-5 0 0,3-3 0 0,-9-5 9 16,-3-5-9-16,-3-6 8 0,-6-5 0 0,0-8 0 15,-3-3 0-15,-5-5 0 0,-4-2 8 0,-3-6 2 0,-6-3 0 16,4-2 0-16,-7-5 24 0,0-1 5 0,-2 1 1 16,2-1 0-16,-3-4-15 0,3 2-2 0,1 0-1 0,2 2 0 15,3 9-30-15,4 2 0 0,5 5 0 0,3 9 0 16,3 7 0-16,3 5 0 0,0 4 0 0,3 7 0 15,3 3-18-15,3 7-3 0,1 4-1 0,-4 2-695 16,3 3-139-16</inkml:trace>
  <inkml:trace contextRef="#ctx0" brushRef="#br0" timeOffset="4844.656">3473 3215 1036 0,'0'0'23'0,"0"0"5"0,0-6 0 0,0 1 1 0,0 0-29 0,0-3 0 15,-3-3 0-15,0 3 0 0,-3-2 56 0,3-3 6 0,-6 2 1 0,3-8 0 16,-3 6-14-16,3-3-2 0,-3 3-1 0,0 0 0 15,-3 2-4-15,0 1-1 0,0-4 0 0,0 4 0 16,-2 5-3-16,2-3-1 0,-3 2 0 0,0 1 0 16,0 0-20-16,-3 2-4 0,6 6-1 0,-3-1 0 15,0-2-3-15,6 3-1 0,1 2 0 0,5 3 0 16,-3 0-8-16,0 3 0 0,3 2 0 0,3 3 0 16,3-3 0-16,0 3 0 0,0 3 0 0,3-4-11 15,3 4 11-15,-1 2 0 0,-2 0 8 0,3-2-8 16,3 5 0-16,-3-8-8 0,0 10 0 0,3-2 0 15,0 0 8-15,-3-1 8 0,3 4-8 0,0-3 11 16,0-1 2-16,-4 1 1 0,4 3 0 0,0-1 0 16,-3-2-2-16,3 2 0 0,-3-2 0 0,3 0 0 0,-3 5-12 0,0-8 9 15,0 1-9-15,-3 4 8 0,9-5-8 0,-9 3 8 16,0 0-8-16,-1-3 8 0,1-5-8 0,0-3 0 16,-3-2 0-16,-3-1 0 0,3 1 0 0,3-3 0 15,-3 0-12-15,-3-8 12 16,-3 2-59-16,3 4-4 0,0-6-1 0,0 0-453 15,-6 0-91-15</inkml:trace>
  <inkml:trace contextRef="#ctx0" brushRef="#br0" timeOffset="5782.9453">3306 3770 1170 0,'0'-13'25'0,"0"5"6"0,0 3 1 0,0 0 1 0,0-6-33 0,0 3 0 15,0 0 0-15,3-5 0 0,0-3 76 0,0 3 8 0,0-3 1 0,3 3 1 16,-3-3-22-16,3 5-4 0,0-7 0 0,3 4-1 16,-1 4-31-16,1-1-5 0,3 1-2 0,0 2 0 15,3 0-13-15,-3 3-8 0,0-1 8 0,3 4-8 16,3-1 0-16,-3 3 8 0,-4 3-8 0,1-3 0 16,3 5 8-16,-3-2-8 0,3 2 8 0,0 0-8 15,-3 3 8-15,0 0-8 0,0 0 8 0,-1-3-8 16,1 3 8-16,0 0-8 0,-3 0 8 0,0 0-8 15,0-3 0-15,-3 3 8 0,-6-8-8 0,0 0 0 16,6 3 11-16,-3 5-3 0,-3-8 0 0,0 0 0 0,0 0 10 16,0 0 2-1,0 0 0-15,0 0 0 0,0 0 8 0,0 0 3 0,0-5 0 0,0-1 0 0,0-2-15 0,0 3-2 16,-3-6-1-16,3 1 0 0,0-1-13 0,-3 1 9 16,3-1-9-16,3-2 8 0,-3 5-8 0,3-3 0 15,-3 1 0-15,3-1 0 0,-3-2 0 0,3 0 0 16,0 5 0-16,3-5 0 0,-3-1-9 0,0 4 9 15,3-4-12-15,-3 4 12 0,3 2-24 0,-3 0 3 16,3-5 0-16,-3 5 0 0,0 0 6 0,0 3 2 16,3-1 0-16,-6 1 0 0,0 5 13 0,0 0 0 0,0 0 0 0,0 0-9 15,0 0 9-15,0 0 0 0,0 0 0 0,2 8-8 16,1 0 8-16,0 3 0 0,-3-1 0 0,3 3-8 16,0-2 8-16,0 2 0 0,0 0 0 0,0 1-8 15,0-4 8-15,3 3 0 0,0-2 0 0,0 0 0 16,0-1 0-16,3 3 0 0,-3-5 0 0,3 0-8 15,-3-2 8-15,3-1 0 0,-3 0 0 0,3 0-8 16,-3-2 8-16,0 0 0 0,0-6 0 0,-6 3-8 16,6-3 8-16,-1 3 0 0,-5 0 0 0,0-8 0 15,3 3 0-15,-3 0 11 0,0-3-3 0,-3 5 0 16,0-7 7-16,1 2 1 0,-1-3 0 0,0 3 0 16,0-2-6-16,0-4-1 0,0 4 0 0,0-1 0 15,3 1-1-15,-3-4 0 0,0 4 0 0,0-1 0 16,3 1 3-16,0-1 0 0,0 1 0 0,0 2 0 15,-3-3-11-15,6 0 12 0,0 4-12 0,0-1 12 16,0 2-12-16,0-2 0 0,3 3 0 0,0 5 0 16,-1-5 0-16,-5 5 0 0,6 5 0 0,3-5 8 0,0 0-8 0,0 3 0 15,0-1 0-15,0 6 0 0,3 0 0 0,0-2 0 16,0 1 0-16,-6-1 0 0,0 2 0 0,0 0 0 16,0 0 0-16,0-3 0 0,0 3 0 0,-1 0 0 15,1-3 0-15,3 0 0 0,-3 3 0 0,-6-8 0 16,0 0 0-16,6 3 0 0,0 2 0 0,-6-5 8 15,0 0-8-15,0 0 0 0,0 0 0 0,0 0 8 16,3-5-8-16,-3-3 0 0,-3 0 10 0,3-5-10 16,0 0 12-16,-3-1-12 0,0-2 8 0,0 1-8 0,0 1 0 15,0-2 0-15,3-2 0 0,-3 5 0 0,-3-3 0 0,6 3 0 16,0-1 0-16,-3 1 0 0,3 3-9 0,0-1 9 16,3 3-10-16,0 3 10 0,0-3-12 0,-3 5 12 15,0 3-11-15,6 0 11 16,0 3-10-16,-6-3 10 0,9 5-9 0,0 3 9 0,3 5-8 0,-3-2 8 15,3-1-10-15,0 1 10 0,-3 2-12 0,3-2 12 16,0-1-14-16,-7-2 4 0,4-2 1 0,0-1 0 16,0 0-29-16,0 1-6 15,-3-4 0-15,3-2-1 0,-3 0-39 0,-3-5-7 16,3 2-1-16,-3-5-652 0</inkml:trace>
  <inkml:trace contextRef="#ctx0" brushRef="#br0" timeOffset="6032.9707">3979 2686 1188 0,'3'0'26'0,"-6"2"6"0,0 3 0 0,3-5 1 0,0 6-33 0,-3-4 0 15,0 4 0-15,3-6 0 0,3 5 69 0,0 6 7 16,3 2 2-16,-1 3 0 0,4 2-26 0,-3 3-6 16,3 1-1-16,0 1 0 0,-3-1-1 0,9-1 0 15,-3 2 0-15,0 4 0 16,0-3-3-16,6 2-1 0,-6 3 0 0,-1-2 0 0,-2-1-15 0,3-5-3 15,0 9-1-15,0-12 0 0,-3 1-21 0,0-4 8 16,0 1-8-16,0 0 0 0,3-3-11 0,-6-7-6 16,3 2-2-16,-3-3 0 15,0 3-61-15,-1-8-13 0,-2-5-3 0,-3 5 0 0</inkml:trace>
  <inkml:trace contextRef="#ctx0" brushRef="#br0" timeOffset="6201.7706">4071 3067 1522 0,'0'5'33'0,"0"-5"7"0,0 0 2 0,0 0 2 15,0 0-36-15,0 0-8 0,12-5 0 0,-3-1 0 0,3-2 76 0,-4 0 12 16,4-2 4-16,-3-3 0 0,0-1-24 0,0-2-5 16,0-2-1-16,3-1 0 0,0 1-42 0,0-1-8 0,-3-4-1 0,3 1-632 15,-3-1-127-15</inkml:trace>
  <inkml:trace contextRef="#ctx0" brushRef="#br0" timeOffset="7067.6402">4675 2741 1080 0,'0'0'24'0,"0"0"4"0,0 0 2 0,0 0 0 0,0 0-30 0,0 0 0 0,0 0 0 0,0 0 0 15,0 0 47-15,0 0 3 0,0 0 1 0,0 0 0 16,0 0 1-16,6 5 0 0,3 1 0 0,-3 4 0 16,0 1-14-16,3 2-2 0,-3 6-1 15,3-4 0-15,0 4-16 0,2 0-3 0,-2-1-1 0,0 1 0 16,3 2-15-16,-3-8 9 0,0 0-9 0,0-2 8 16,0-1 3-16,0-2 0 0,-3 0 0 0,3-2 0 15,-3 1-11-15,6 1 12 0,-3-8-12 0,-9 0 12 16,0 0-4-16,6 0 0 0,2-8 0 0,-2 1 0 15,-6-1 14-15,3-3 2 0,-3-2 1 0,0 2 0 16,0-7-9-16,-3 4-1 0,0-1-1 0,0 1 0 16,-2 1-5-16,2 3-1 0,0 2 0 0,-3-3 0 15,0 3-8-15,3 0 0 0,-3 3 0 0,3 0 8 16,0 2-8-16,3 3 8 0,0 0-8 0,0 0 8 16,0 0-8-16,0 0-11 0,6 8 3 0,0-3 0 15,0 3 8-15,0-3-12 0,3 3 12 0,-4-2-12 0,-5-6 12 16,12 8-8-16,-3-6 8 0,-9-2-8 0,12-2 8 0,-12 2 0 15,0 0 0-15,0 0-8 0,9-6 8 0,0 1 0 16,0-6 0-16,-3 1-8 0,-3 2 8 16,0-3 11-16,0 1-3 0,-3-4 0 15,0 4 15-15,0-1 2 0,-6 1 1 0,6-4 0 0,-3 9-10 0,-3-8-3 16,3 2 0-16,-3 3 0 0,0 0-5 0,0 1-8 16,3 1 11-16,-3 4-11 15,3-4-37-15,-3 4-15 0,0-4-2 0,0 4-797 16</inkml:trace>
  <inkml:trace contextRef="#ctx0" brushRef="#br0" timeOffset="8061.6001">4663 2175 1173 0,'0'0'25'0,"0"0"6"0,0 0 1 0,0 0 2 0,9 3-34 0,0 4 0 16,-3 4 0-16,3-3 0 0,0 5 40 0,6 0 0 15,-3 1 1-15,2 2 0 0,1-1-14 0,0 4-3 16,3 2-1-16,0 0 0 0,-3 6-1 0,0-3 0 0,-3 2 0 16,3 0 0-16,-1 4 8 0,1-1 2 0,-6-3 0 0,6-5 0 15,0-2-12-15,0 2-1 0,-6 3-1 0,0-6 0 16,0 3-18-16,0-5 10 0,0 3-10 0,-4-3 8 16,1 5 0-16,0-8 0 0,0 0 0 0,-3 1 0 15,0-6 4-15,-3-1 1 0,0-7 0 0,3 6 0 16,-3-6 11-16,0 0 1 15,0 0 1-15,0 0 0 0,0-8-2 0,0 0 0 0,-3 3 0 16,0-9 0-16,0 1-11 0,3 0-2 0,-3 0-1 0,0-1 0 16,0-1-10-16,3 1 8 0,-3 4-8 0,3-3 8 15,0 7-8-15,0-4 0 0,0-1 0 16,3 6 0-16,0-3 0 0,0 3 0 0,0-1 0 0,3 4 0 16,-6 2-9-16,6 0 9 0,0-3-12 0,6 0 12 15,-3 6-8-15,0 0 8 0,0-1 0 0,0 4 0 16,0-6-8-16,3 5 8 0,-3 3 0 0,0-8 0 15,-4 2 0-15,4-2 0 0,3 0 0 0,-3 0 0 16,0 3 0-16,-3-3 0 0,0-3 0 0,3 1 0 16,0 2 0-16,0-8 0 0,-3 3-8 0,0-6 8 15,0-2 0-15,-3-3 0 0,0 0 0 0,3 0 0 16,-3-2 8-16,-3 2-8 0,0 3 0 0,-3 2 0 16,3-10 8-16,0 5-8 0,-3 3 0 0,0-1 0 15,-3 1 9-15,0 5-9 0,3-5 8 0,-3 5-8 16,3 3 8-16,-3 0-8 0,0 2 8 0,0-2-8 15,0 5 11-15,0 2-3 0,0 4-8 0,3-1 12 16,3-5-12-16,-3 8 0 0,3 2 0 0,0 4 0 16,3 1 0-16,0 1 0 0,0 5 0 0,0-2 0 0,3-3 0 15,0 2 0-15,3 1 0 0,3-6 0 0,3 3 8 0,-3-5-8 16,0 2 11-16,-1-8-11 0,4 0 0 0,-3-2-11 16,0-6 0-16,0 3 0 0,6-2 11 0,-18 2-8 15,9-6 8-15,3-1-8 0,0-1 8 0,-3-3 0 16,-3-2 0-16,-1 2-8 0,-2-5 8 0,0 0 0 15,0 1 0-15,0 1 0 0,-6-2 0 0,3 3 0 16,0 0 0-16,0 0 0 0,0 0 0 0,-3 2 0 16,0 3 0-16,3 0 0 0,0 8 0 0,-3-5 0 0,1-3 0 15,2 8 0-15,0 0 0 0,-3 0 0 0,-3 0 0 16,6 0 0-16,0 0-10 0,0 8 0 0,0 5 0 0,-3-5 0 16,3 3 2-16,3 2 0 15,3-8 0-15,-1 6 0 0,1-1 8 0,3-2-8 0,-3 0 8 0,3 3-8 16,3-9 8-16,0 4-8 0,-3-6 8 0,3 5-8 15,0-10 0-15,0 2 0 0,-3-2 0 0,3-6 0 32,-4 1-27-32,1-4-5 0,0 1 0 0,-3-5-1 0,0-6-47 15,0 3-10-15,0-6-2 0,-3 1 0 0,-3-6-60 16,-3 5-12-16,3-7-2 0,-3 2-1 0,0 1 43 0,0-1 9 16,-3 0 2-16,0 0 0 0,-3 3 187 0,-3-3 38 0,1 6 7 0,-4 2 1 15,3 3-31-15,-6 0-6 0,3 2-2 0,-3 6 0 16,3 0 28-16,3 0 6 0,0 5 1 0,1 2 0 15,-1 6 10-15,6 3 2 0,6-3 1 0,-3 11 0 16,3 7-66-16,3 3-14 0,6-2-2 0,3 10-1 16,2 8-6-16,4 3 0 0,-3-1-1 0,6 1 0 0,0-3 5 15,3 3 2-15,-1-1 0 0,-2-7 0 0,3 0-25 16,0-3-5-16,0-5 0 0,-3-3-8 16,5-2-35-16,-2-1-13 0,0-5-4 0,-6-5-867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9:14:59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19129 12131 1198 0,'0'0'26'0,"3"-5"6"0,3-3 0 0,0 3 3 0,3-3-35 0,-3 2 0 16,0 1 0-16,0 0 0 0,3 0 34 0,-3-1 0 15,0 1 0-15,0 0 0 0,-6 5-14 0,0 0-4 16,6-3 0-16,-6 3 0 0,0 0 27 0,0 0 5 16,0 0 0-16,0 0 1 0,-3 8 7 0,3 3 0 0,-6 2 1 0,0 5 0 15,-3 3-28-15,0 1-5 16,0 4-2-16,-3 3 0 0,0-2 2 0,0 2 0 16,0-3 0-16,0 3 0 0,1 3 2 0,-1-3 1 0,-3 0 0 0,6 0 0 15,0-2-15-15,0-1-4 0,0 1 0 0,3-1 0 16,0-2-8-16,3-3 12 0,0-2-12 0,3-3 12 15,0-1-12-15,3-1 0 0,3-4 0 0,0 1 0 16,0-6 0-16,3 3 0 0,3-3 0 0,0-2 0 16,3 2 17-16,-3-2-1 15,5 0-1-15,-2 2 0 0,0-2 5 0,0 4 0 16,0-1 1-16,-3-1 0 0,0 3-9 0,-3 0-1 0,0 0-1 0,-3 0 0 16,0 0-1-16,-4 5 0 0,1-2 0 0,-3 2 0 15,0 0-9-15,0 0 0 0,0 0 0 0,0 1 0 31,3-4-114-31,-3 4-25 0,0-4-5 0,6 3 0 0</inkml:trace>
  <inkml:trace contextRef="#ctx0" brushRef="#br0" timeOffset="815.2889">18918 13986 1137 0,'0'0'24'0,"0"0"6"0,0 0 1 0,0 0 2 16,0 0-33-16,0-5 0 0,3-3 0 0,0 0 0 0,-3 0 42 0,3 0 2 15,-3-3 0-15,0 1 0 16,3-4-8-16,-3 4-2 0,0-3 0 15,0 2 0-15,0-2 11 0,-3 0 3 0,3 2 0 0,0 0 0 16,-3 1-13-16,0-1-3 0,0 1 0 0,-3 2 0 16,3 0-19-16,-3 0-4 0,0 3-1 0,0-1 0 15,0 4 8-15,-3 2 0 0,0 0 1 0,0 0 0 16,-3 5-7-16,4 3-2 0,-4-3 0 0,3 3 0 16,0 3-8-16,0 2 0 0,0 0 0 0,3 0 0 15,0 3 0-15,0 3 0 0,3 2 0 0,0 0-11 16,0 3 11-16,3 0 0 0,0 0 0 0,0-1-8 15,3 1 8-15,0-3 0 0,0 0 0 0,3-2 0 16,0 0 0-16,0-4 0 0,3 1 0 0,0-2 0 16,0-1 0-16,0-3 0 0,0-2 0 0,-1-2-8 15,1-4 8-15,3 1 0 0,-6-3 0 0,3-3 0 0,0-5 14 16,0 3-2-16,-3-6 0 0,0 3 0 0,0-5 0 0,0 0 0 16,0 0 0-16,0-3 0 0,0 0-12 0,-3-3 0 15,3 1-12-15,-3-1 12 0,0 1-21 0,0 2 2 16,-3 0 1-16,3 0 0 0,0 3 8 0,-3 0 2 15,0 2 0-15,0 3 0 0,0 0 8 0,3 3 0 16,-3 5 0-16,0 0-8 0,0 0 8 0,0 0 0 16,3 5 0-16,-1 6 0 0,1 0 8 0,0-1 3 15,0 6 1-15,0 0 0 0,0-3-12 0,0 3 0 16,3 0 0-16,-3 0 8 0,3-3-8 0,0 0-17 16,-3 0 4-16,6-2 1 15,-3 0-53-15,3-3-11 0,-3-1-1 0,3-1-402 0,-3-1-80 16</inkml:trace>
  <inkml:trace contextRef="#ctx0" brushRef="#br0" timeOffset="1136.7286">19183 14139 1630 0,'0'0'36'0,"0"0"7"0,0 0 1 0,0 8 3 0,0-8-38 0,-3 6-9 0,3-6 0 0,0 8 0 16,0-8 64-16,0 0 12 0,0 0 1 0,0 0 1 15,0 0-21-15,0 0-4 0,0 0-1 0,0 0 0 16,0 0-6-16,3-6-2 0,3-2 0 0,0-2 0 15,3-1-18-15,0-2-4 0,0-6-1 0,-1 3 0 16,4-5-9-16,0 3-3 0,-3-3 0 0,3 2 0 16,-3 1-9-16,3 2 0 0,-3 2 0 0,0 1 0 15,-3 3 0-15,3 2 0 0,-3 0 0 0,0 3 0 0,0 2 0 0,-6 3 0 0,5 0 0 0,4 3 0 16,-6 2 0-16,3 0 8 0,-3 0-8 0,0 6 0 16,0-3 11-16,0 2-3 0,0 1-8 0,-3 2 12 15,0-2-12-15,3 2 8 0,0 0-8 0,0 1 0 16,-3-4 0-16,3 3-18 0,3-2 2 0,-3 0 1 15,3-1-29-15,0-2-5 16,0 0-2-16,0-3 0 0,0 1-33 0,3-1-8 16,0-2 0-16,0-1-1 0,0 1-107 0,-1-3-20 0,1-3-5 0,0 1-1 15</inkml:trace>
  <inkml:trace contextRef="#ctx0" brushRef="#br0" timeOffset="1519.5097">19638 13962 1101 0,'0'0'31'0,"0"-5"7"16,3-3-30-16,-3 3-8 0,0-3 0 0,0 2 0 0,0 1 92 0,-3 0 16 15,0-3 4-15,0 5 1 0,-3-2-37 0,3 2-8 16,-3 1-2-16,0-1 0 16,0 3-7-16,1 0-2 0,-4 3 0 0,3-1 0 15,-3 4-4-15,3 1-1 0,-3 4 0 0,3 0 0 16,0 2-26-16,0 3-6 0,0 0 0 0,3 2-1 16,0 1-11-16,3-1-8 0,0-2 9 0,0 3-9 15,3-6 0-15,0 3 0 0,3-3 0 0,0 0 0 16,3-2 0-16,0-1 0 0,-3-2 0 0,3 0-10 15,0-3 2-15,0-2 0 0,2-3 0 0,-2 0 0 16,0 0-1-16,0-3 0 0,0 1 0 0,0-3 0 16,-3 2 9-16,0 0 0 0,0-2 0 0,-6 5-8 0,6-3 8 15,-6 3-13-15,0 0 5 0,0 0 8 0,6 6-9 0,0 2 9 16,-3-1 0-16,0 4 0 0,-3 2-8 0,0 3 8 16,0 0 0-16,-3 0 0 0,0 0 0 0,3 2 8 15,-3 3 0-15,0 1 1 0,-3-1 8 0,3 0 2 16,-3 3 0-16,3 0 0 0,-3-3 3 0,0 3 1 15,0-1 0-15,3-4 0 0,-3 2-11 0,3-2-3 16,-3-4 0-16,3 1 0 0,0-2-9 0,0-1 0 16,0-3 0-16,3-2 0 15,0-2-31-15,0-6-8 0,0 0-1 0,0 0-610 16,6-6-122-16</inkml:trace>
  <inkml:trace contextRef="#ctx0" brushRef="#br0" timeOffset="1945.2904">19879 13901 1404 0,'0'0'31'0,"0"0"6"0,0 0 2 0,0 0 0 0,0 0-31 0,0 0-8 0,0 0 0 0,3 8 0 16,0 0 31-16,-3 0 5 0,3 3 0 0,-3 2 1 15,0 0 8-15,3 0 2 0,-3 3 0 0,3 3 0 16,-3-1 8-16,3 1 1 0,0-1 1 0,-3 1 0 0,0-1-14 0,0 1-3 15,3-1-1-15,0-2 0 0,0 0-18 0,0-3-3 16,0 1-1-16,0-7 0 0,0 4-9 0,3-6-8 16,-6-5 9-16,6 6-9 0,0-6 8 0,0 0-8 15,3 0 0-15,0-6 9 0,-3-2 1 0,3 0 0 16,-3-2 0-16,2-3 0 0,1-1-2 0,-3 1 0 16,0-3 0-16,0 3 0 0,0-3-8 0,0 0 0 15,-3 6 0-15,0-3 0 0,0-1 0 0,0 4 0 0,-3-1 0 16,3 6 0-16,-3-3 0 0,0 8 0 15,0 0 0-15,0 0 0 0,0 0 0 0,0 0 0 16,6 5 10-16,0 3-10 0,0 0 15 0,3 3-4 16,0-1-1-16,0 1 0 0,0-1-10 0,0 1 0 0,2 0 0 0,1-1 8 15,0-2-8-15,3 0 0 0,0 0 0 0,3-3 0 16,-3-2-17-16,3-3 1 0,-6 0 0 0,-1-3 0 31,4 1-30-31,-3-4-6 0,-3-4 0 0,3-1-1 0,0-5-33 16,-3 0-6-16,0-5-2 0,0-3-445 0,0-2-89 0</inkml:trace>
  <inkml:trace contextRef="#ctx0" brushRef="#br0" timeOffset="2142.2273">20359 13449 1306 0,'-3'-16'28'0,"3"11"7"0,0-1 1 0,0 6 1 0,0 0-29 0,0 0-8 16,0 0 0-16,0 0 0 0,0 0 89 0,-3 8 17 16,0 5 3-16,0 3 1 15,0 3-59-15,0 5-12 0,3 2-3 0,0 1 0 16,0 4 8-16,0 1 2 0,0 0 0 0,0 2 0 15,6 1-23-15,-3-1-5 0,-3 0-1 0,6 1 0 16,-3-1-17-16,0 1 0 0,2-4 0 0,1 1 0 16,0-3-29-16,3-2-3 15,3-1-1-15,-3-5 0 0,3 0-46 0,3-5-9 16,0 3-1-16,0-6-680 0</inkml:trace>
  <inkml:trace contextRef="#ctx0" brushRef="#br0" timeOffset="2691.2656">20754 13965 1339 0,'0'0'29'0,"0"0"7"0,-3-6 0 0,-2-2 2 0,2 3-30 0,0 0-8 16,-3 2 0-16,0-2 0 0,0 5 88 15,-3 0 16-15,3 0 3 0,0 5 1 0,-3 1-27 0,0 1-5 16,0 4 0-16,3 2-1 0,-3 3-39 0,3 3-8 0,0-1-2 0,0 1 0 16,3-1-12-16,-3 1-2 0,3-3-1 0,3 0 0 15,-3 2-11-15,3-5 8 0,3 3-8 0,0-3 8 16,0-2-8-16,0 0 0 0,3-4 0 0,0-1 0 15,3-4 0-15,0 1 0 0,0-6 0 0,0-2-11 16,0 0 11-16,0-3 0 0,0-5 0 0,0-1 0 16,-3 1 0-16,0-3 0 0,0-2 0 0,0 2 0 15,-4 0 0-15,1 0 0 0,0 3 0 0,-3 0 0 16,0 0 0-16,0 2 0 0,0 3 0 0,0 0 0 16,0 3 0-16,0 5 0 0,0 0 8 0,0 0-8 15,0 0 20-15,0 0 0 0,-3 5 0 0,3 6 0 16,0-3-7-16,3 2-1 0,0 3-1 0,0 1 0 15,0-4-11-15,3 1 0 0,-3-1 0 0,3 1 0 16,0 0 0-16,3-4 0 0,0 1-9 0,0 0 9 16,-3 0 0-16,3-2 0 0,0-4 0 0,0 4 0 15,0-6 0-15,0 2 0 0,0-2 0 0,-1-2 0 16,1-1 0-16,0-2 9 0,3-1-1 0,0 1 0 0,0-6-8 16,0 1 0-16,0-3 0 0,0-1 0 15,3-2 0-15,-3 1 0 0,-1-1-12 0,1-3 12 0,0 1-17 16,0-1 4-16,-3 3 1 0,3 0 0 0,-6 3 12 0,3 0-12 15,-3 0 12-15,0 2-12 0,0 3 12 0,-3 3 0 16,-3 5 0-16,0 0 0 0,0 0 0 0,0 0 12 16,6 8-3-16,0 0 0 0,0 5 7 0,-3 3 2 15,3 0 0-15,2 2 0 0,1 3-2 0,-3-2 0 16,3 2 0-16,3-2 0 0,-3-1-16 0,6-2 8 16,-3 3-8-16,0-6 0 0,3 3 0 0,3-6 0 15,-4 1-12-15,7-1-681 0,-3-4-136 16</inkml:trace>
  <inkml:trace contextRef="#ctx0" brushRef="#br0" timeOffset="3747.6513">18971 15256 1274 0,'-2'-13'28'0,"2"5"5"0,2 0 2 0,-2 0 1 0,0-3-28 0,0 1-8 0,0 2 0 0,3 0 0 15,-3 0 48-15,3 3 8 0,-3-1 1 0,0 6 1 16,0 0-10-16,0 0-3 0,0 0 0 0,0 0 0 16,0 0 15-16,0 0 4 0,0 0 0 0,3 8 0 15,3 5-22-15,0 3-4 0,0 5-1 0,3 3 0 16,-3 3-25-16,3 2-4 0,0 0-8 0,0 0 11 15,0 0-11-15,3-2 0 0,-3-1 0 0,0 1 8 16,3-1-8-16,-4-5 8 0,4 0-8 0,0-5 8 16,-3 0-8-16,0-3 12 0,3-2-12 0,-3-1 12 15,0-4-3-15,0-1 0 0,0 0 0 0,0-2 0 16,0-3 16-16,-3-3 3 0,3 1 1 0,-4-4 0 16,1-2-5-16,0 1-2 0,-3-7 0 0,0-2 0 15,0-5-10-15,0 5-3 0,-3-5 0 0,-3 0 0 16,0 0-9-16,0-3 10 0,-3 0-10 0,-3 0 10 0,4-2-10 15,-4 5 0-15,3-3 0 0,0 6 8 0,0-4-8 0,0 6 0 16,3 3 0-16,0 3 0 0,3 4 0 0,0 6 0 16,0 0 0-16,0 0 0 0,6 0-8 0,3 6 8 15,0 2-10-15,0 2 10 0,5 3-9 0,-2 1 9 16,3-1-8-16,3 0 8 0,-3-2 0 0,3-1-8 16,-3 3 8-16,0-5 0 0,-1 0 0 0,1-2 0 15,0-1 0-15,-3-5 0 0,0 0 0 0,0 0 0 16,3-3 0-16,-6-2-8 0,3 0 8 0,-3-3 0 15,0-3 0-15,-1 1 0 0,1-4 0 0,0 1 0 0,-3-3 0 16,0 3 0-16,-3-3-15 0,0 3-1 0,-3-3 0 0,0 3 0 16,-3 2 4-16,0 1 1 0,-3 2 0 0,0 0 0 15,0 3 11-15,0-1 0 0,-2 6 0 0,2 0 0 16,0 6 0-16,0-1 0 0,0 5 0 16,3 4 0-16,0 4 0 0,0 1 0 0,3 4 0 0,0 1 0 15,0 3 0-15,3 2-8 0,3-3 8 0,-3-2-8 16,3 0 8-16,3 0 0 0,-1-3 0 0,1 0-8 15,3-2-3-15,0-6 0 0,3-3 0 0,0-2 0 16,0 0-56-16,6-2-11 16,-3-6-2-16,2-6-505 0,1 1-101 0</inkml:trace>
  <inkml:trace contextRef="#ctx0" brushRef="#br0" timeOffset="3966.6325">19766 14851 1782 0,'-6'11'39'0,"3"-3"8"0,0 2 1 0,0 3 3 0,0 3-41 0,3 5-10 16,-3 3 0-16,3 3 0 0,0 4 31 0,0 4 4 15,0-1 1-15,0 1 0 0,-3 4-13 0,3 1-3 16,0 2 0-16,0 1 0 16,0-1-10-16,3-2-2 0,3-3-8 0,0-3 12 0,0 1-12 0,3-4 0 15,0-4-9-15,3-3 9 16,-3-3-52-16,3-5-5 0,0-3-1 0,0-3-497 15,0-2-99-15</inkml:trace>
  <inkml:trace contextRef="#ctx0" brushRef="#br0" timeOffset="4207.8444">20019 15317 1205 0,'0'0'34'0,"-6"-3"8"0,3-2-34 0,-3 5-8 15,0 0 0-15,0 2 0 16,0 4 111-16,1-1 20 0,-1 3 4 0,0 5 1 0,3 0-72 0,0 6-15 15,0-3-2-15,3 2-1 0,0 1-26 0,3-1-4 16,3-2-2-16,0 0 0 0,3 3-14 0,-1-6 0 16,1 0 0-16,3-5 0 0,0 5 0 0,3-7 0 15,-3-1 0-15,3-2-10 0,-3-3 10 0,0 0 0 16,0-6 8-16,-3-2-8 0,-1 6 27 0,-2-9 1 16,0 3 0-16,-3 0 0 0,3-2-14 0,-6-1-2 15,-3 0-1-15,0 1 0 0,-3-3-27 0,0-1-6 16,-3-1-1-16,1-1-558 0,2 0-112 0</inkml:trace>
  <inkml:trace contextRef="#ctx0" brushRef="#br0" timeOffset="4600.1663">20406 15290 1555 0,'0'0'34'0,"0"0"7"0,0 0 2 0,0 0 1 0,0 0-36 0,-6 0-8 0,0 3 0 0,0 0 0 16,0 2 64-16,0-2 10 0,-3-1 2 0,4 3 1 15,-1 1-4-15,0-1-1 0,-3 3 0 0,6-3 0 16,-3 6-17-16,0-1-4 0,3 1-1 0,0 2 0 16,0 0-29-16,3 1-5 0,-3-4-2 0,3 4 0 15,0-1-14-15,3-3 0 0,0 1 0 0,3-1 0 0,-3-2 0 0,6 0 0 16,-3 0-12-16,0-2 12 0,3-1-9 0,-1-2 9 15,4-3 0-15,-3-3-9 0,3-2-2 0,0 2 0 16,-3-2 0-16,3-1 0 0,-3-2-2 0,0 0-1 16,0 1 0-16,0-1 0 15,-3-6-23-15,0 9-5 0,-3-3-1 16,3-2 0-16,-3 2 7 0,-3 0 0 0,0 2 1 0,0-2 0 0,0 8 20 0,0 0 4 16,0 0 1-16,0 0 0 0,0 0 10 0,0 0 0 15,0 0 0-15,0 0 0 0,0 0 0 0,0 0 0 16,0 0 0-16,0 0 0 0,0 0-20 0,0 0-1 0,0 0-1 15,5 8-522-15,-5-8-105 0</inkml:trace>
  <inkml:trace contextRef="#ctx0" brushRef="#br0" timeOffset="4850.1487">20618 14827 1933 0,'0'0'42'0,"0"0"9"0,0 0 1 0,0 0 4 0,0 6-45 0,3 4-11 0,-1 1 0 0,-2 2 0 16,3 3 22-16,0 0 2 0,0 2 1 0,3 1 0 0,0 2-5 0,0 3 0 15,-3 0-1-15,6 5 0 0,-3-3 2 0,0 6 1 16,0-3 0-16,0 3 0 0,-3-1-22 0,3 4 8 16,-3-3-8-16,3-1 0 15,-3 4 0-15,0-6 0 0,0-3 0 0,0 1 0 16,0-3-32-16,0-1-2 0,0-1 0 0,-3-4 0 15,3 1-50-15,-3-6-9 0,3-3-3 0,-3-2-452 16,0-8-90-16</inkml:trace>
  <inkml:trace contextRef="#ctx0" brushRef="#br0" timeOffset="5121.5668">20743 15446 1123 0,'3'-13'24'0,"-3"13"6"0,0-5 1 0,2 0 1 0,1-3-32 0,0 2 0 0,0-2 0 0,0 3 0 16,0 0 64-16,3 2 8 0,0-2 0 0,3 0 1 15,-3 2-38-15,0-2-8 0,6 2-2 0,-3 0 0 16,0 1-9-16,3 2-3 0,0-3 0 0,0 3 0 15,-3 0 0-15,2 0 0 0,1 0 0 0,-3 3 0 16,3-3 17-16,0 5 3 0,-3-2 1 0,3 2 0 16,0-2-15-16,-3 2-3 15,3 3-1-15,-3 0 0 0,0 0-1 0,-1 5 0 0,1-2 0 0,-6 2 0 16,3 3 11-16,-3 2 3 0,0 3 0 0,0-2 0 16,-3 2 28-16,0 3 7 0,0 0 1 0,0-1 0 0,-3 4-23 15,3 2-4-15,-3 3-1 0,3-3 0 0,0 3-17 0,-3-3-4 16,3 0-1-16,0-3 0 15,0-2-14-15,3-3-13 0,-3 0 2 0,3-7 1 16,3-1-173-16,-3 0-34 0,0-5-7 0</inkml:trace>
  <inkml:trace contextRef="#ctx0" brushRef="#br0" timeOffset="5277.8295">20385 14957 2545 0,'0'0'56'0,"0"0"11"0,0 0 2 0,0 0 3 0,0 0-57 0,0 0-15 0,0 0 0 0,6 0 0 31,3 0-132-31,0 3-28 0,0-1-7 0,3 1-796 0</inkml:trace>
  <inkml:trace contextRef="#ctx0" brushRef="#br0" timeOffset="6292.8798">21796 15142 1137 0,'0'3'24'0,"0"-3"6"0,0 0 1 0,0 0 2 0,0 0-33 0,0 0 0 16,0 2 0-16,0-2 0 0,9 0 85 0,-9 0 11 0,-3-2 1 15,3 2 1-15,0 0-11 0,0 0-3 0,0 0 0 0,-6-6 0 16,6 4-37-16,0 2-8 15,0-5-2-15,-3-1 0 0,-6 1-1 0,6-3-1 0,0 3 0 16,-6 2 0-16,4-2-18 0,-4-1-3 0,3 4-1 0,-3-3 0 31,-3 5 7-31,6 0 2 0,0 0 0 0,-3 2 0 0,-3 1 0 0,3 2 0 0,0 0 0 0,3 3 0 16,-3 3-22-16,0 2 0 0,3-2 0 0,0 2-8 16,1 3 8-16,2 0 0 0,-3 0 0 0,6 2 8 15,0 1-8-15,6 2-10 0,-6-5 10 0,5 0-13 16,1-1 13-16,0-1 0 0,3-4-10 0,-3 6 10 15,3-5 0-15,-3-3 12 16,3 0-2-16,0-3 0 0,-3 0-10 0,3-5 0 16,0 0 0-16,-9 0 0 0,12-2 10 0,0-6 0 0,-3 0 0 0,-9 8 0 15,11-11 9-15,1-2 1 0,-3-3 1 0,0 3 0 16,-3-3-21-16,0 0 0 0,0 3 0 0,0 0 0 0,0 2 10 0,-3 0 1 16,0 3 0-16,0 0 0 0,0 1-11 15,-3 7 0-15,0 0 9 0,3-3-9 0,-3 3 19 0,0 0-1 16,0 0 0-16,0 5 0 0,6 0-18 0,-6 1 8 15,9 2-8-15,-9-8 0 16,6 8-17-16,3 0-11 0,-3-3-1 0,3-2-1 16,2 2-31-16,-2-5-7 0,0-3 0 0,3-2-1 15,0 0-19-15,-3-6-4 0,3 0-1 0,-3-4 0 16,3-4-38-16,-3-2-7 0,0 0-2 0,0 0-308 16,0-3-61-16</inkml:trace>
  <inkml:trace contextRef="#ctx0" brushRef="#br0" timeOffset="6652.4382">22037 14708 1364 0,'0'-18'30'0,"0"10"6"0,0 0 2 0,0 0 0 0,0 3-30 0,0 5-8 0,0 0 0 0,0 0 0 16,0 0 76-16,0 0 13 0,3 8 3 16,3 5 1-16,-6 5-43 0,3 3-9 0,0 1-1 0,-3 7-1 15,0 2-23-15,0 1-5 0,0 3-1 0,0-1 0 16,0-2 6-16,-3 2 2 0,0-2 0 0,3-3 0 16,0 0 2-16,0 0 1 0,-3 0 0 0,6-2 0 15,-3-3-2-15,0-3-1 0,0-3 0 0,0 1 0 16,3-1-7-16,-3-4-2 0,0-4 0 0,3 1 0 15,-3-1-9-15,0-10 8 0,6 0-8 0,0 0 8 16,0-2-8-16,0-4 12 0,0-2-12 0,3-2 12 16,-3 2-12-16,0-3 8 0,3 1-8 0,-3-1 8 15,0 1-8-15,0 2 0 0,3 2 0 0,-1-2 0 16,-2 6 0-16,0-1 0 0,-6 3-10 0,9 0 10 0,3 3-10 16,-3-1 10-16,-3 1-10 0,-6-3 10 0,0 5-11 15,0-5 11-15,0 8-12 0,0 3 12 0,-6-1 0 0,3-2 0 16,3 6 8-16,-6-4-8 0,-3 1 35 0,0 2 1 15,0 0 0-15,3-2 0 0,-2 2-4 16,-1-2-1-16,0-1 0 0,0 1 0 0,0-1-12 0,3-2-3 16,-3 0 0-16,3-2 0 0,0-1-25 0,6-5-6 15,0 0-1-15,0 0 0 16,0 0-146-16,0 0-30 0,0 0-5 0</inkml:trace>
  <inkml:trace contextRef="#ctx0" brushRef="#br0" timeOffset="6980.4081">22353 15153 1468 0,'0'0'32'0,"0"0"8"0,-3 0 0 0,-3 5 1 0,3 0-33 16,-3 3-8-16,3 0 0 0,-6 3 0 0,6-1 65 0,-3 4 11 0,6-1 3 0,-3 3 0 15,0-3-33-15,3 5-6 0,3-2-2 0,0-2 0 16,3 1-16-16,-3 1-3 0,-3-5-1 0,12 2 0 15,0-2-18-15,-3-1 0 0,0-2 0 0,0-3 0 16,3 1 0-16,-3-4 0 0,-1-2 8 0,-8 0-8 16,9-2 28-16,0-4 3 0,0 1 0 0,-9 5 0 15,6-8 9-15,-3 0 1 0,0-2 1 0,0-1 0 16,-3 1-6-16,-3-1-2 0,-3-5 0 0,3 3 0 16,-6 0-5-16,3 2-1 0,-3-2 0 0,0 0 0 0,1-1-10 15,-1 4-2-15,-3-1-1 0,3 1 0 0,0 2-15 0,3 0 0 16,-3 0 0-16,0 0 0 15,3 3-46-15,3-3-2 0,0 2-1 0,3 1 0 16,0 0-179-16,3-1-35 0,0 1-7 0</inkml:trace>
  <inkml:trace contextRef="#ctx0" brushRef="#br0" timeOffset="7278.3622">22502 15081 1138 0,'0'0'32'0,"3"8"8"0,0 0-32 0,0 3-8 0,0-1 0 0,0 1 0 16,-6-1 78-16,3 4 14 0,0-1 4 0,3 0 0 15,-3 0 6-15,0 3 2 0,0 0 0 0,3 0 0 16,-3 0-36-16,3-3-8 0,0 0 0 0,-3 1-1 16,5-4-29-16,-2-2-6 0,3 0 0 0,-3 0-1 15,3-3-11-15,0-5-1 0,3 0-1 0,-6 0 0 16,3 0-10-16,-3-5 0 0,6 0 0 0,-6-3-11 16,0 0 35-16,3 0 6 0,-3 0 2 0,3-3 0 15,-6 3-32-15,0 0 0 0,-3-2 0 0,6 2 0 16,-3 0 0-16,3 3 0 0,-6-1 0 0,3 1 0 15,0 5-10-15,-3-3-8 0,0-2-2 0,3 5 0 16,0 0 2-16,0 0 0 0,0 0 0 0,0 0 0 16,0 0-5-16,0 0-1 0,9 5 0 0,-9-5 0 15,0 0-53-15,9 6-11 0,0-1-3 0,6-2-719 16</inkml:trace>
  <inkml:trace contextRef="#ctx0" brushRef="#br0" timeOffset="7481.5088">22799 14761 1378 0,'0'5'30'0,"0"-5"6"0,0 0 2 0,0 11 2 0,-3 2-32 0,0 6-8 16,3 2 0-16,0 3 0 0,3 0 56 0,-3 7 9 16,-3-2 3-16,6 0 0 0,0 1-12 0,-3 1-1 15,6-2-1-15,-3 3 0 0,0 0-35 0,3-3-7 0,0 0-2 16,0 0 0-1,-6 0-38-15,12-2-7 0,-6-1-1 0,-3-2-752 0</inkml:trace>
  <inkml:trace contextRef="#ctx0" brushRef="#br0" timeOffset="7606.5209">22737 15158 1650 0,'0'0'47'0,"6"-5"9"0,0-1-44 0,9 1-12 0,-6 0 0 0,2 0 0 15,4-1 46-15,-3 1 7 0,3 0 2 0,0 2-559 16,3-2-112-16</inkml:trace>
  <inkml:trace contextRef="#ctx0" brushRef="#br0" timeOffset="8245.4991">23508 14761 1418 0,'0'0'31'0,"0"0"6"0,0 0 2 16,0 0 1-16,0 0-32 0,0 0-8 0,0 0 0 0,0 11 0 16,0-1 57-16,0 6 10 0,0 0 1 0,0 3 1 0,0 7 7 0,0 0 2 15,0 1 0-15,0 5 0 0,0-1-10 0,0 4-1 16,-3-3-1-16,0 5 0 0,0-3-17 0,-3 3-3 16,0 3-1-16,-3-3 0 0,9 0-7 0,-3 0-2 15,-3-5 0-15,3-1 0 0,0-4-26 0,-3-3-10 16,6-6 0-16,6 6 9 15,-3-8-36-15,-3-3-7 0,3 0-2 0,-3-5 0 32,6 3-136-32,-3-6-27 0,-3-5-5 0,6-3-2 0</inkml:trace>
  <inkml:trace contextRef="#ctx0" brushRef="#br0" timeOffset="8562.077">23904 14938 1746 0,'0'0'38'0,"0"0"8"0,0 0 2 0,0 0 1 0,0 0-39 16,0 0-10-16,-6 0 0 0,0 0 0 0,3 0 32 0,-3 3 5 15,0-3 1-15,0 3 0 0,-3-1 22 16,0 1 5-16,6 0 1 0,-6-1 0 16,0 1-10-16,6 2-1 0,-9 3-1 0,3-3 0 0,0 6-14 0,-2 0-4 15,-1-1 0-15,-3 6 0 0,6 0-14 0,-3 2-3 16,3 4-1-16,3-1 0 0,-3 3-18 0,3 5 8 15,-3 0-8-15,9 0 0 0,-3 3 0 0,3-1 0 16,3-1 0-16,-3-1 0 0,9-3 0 0,0-2 0 16,0-3 0-16,3-2 0 0,0-4 0 0,3-1 0 15,-3-1 0-15,0-5-9 16,8-3-21-16,-2 0-4 0,3-2-1 0,-3-3 0 16,-3-5-137-16,6-3-28 0,2 0-6 0,-5-5-1 0</inkml:trace>
  <inkml:trace contextRef="#ctx0" brushRef="#br0" timeOffset="8827.7313">24216 14904 1584 0,'0'0'35'0,"0"0"7"0,0-5 2 0,0-1 0 0,0 1-36 0,0 5-8 0,-9-5 0 0,6 2 0 15,-3 1 56-15,-6 2 8 0,9 0 3 0,-3 5 0 16,-5 0 17-16,2 3 3 0,0 0 1 0,-3 5 0 15,3 0-20-15,-3 6-3 0,3 2-1 0,0 3 0 16,-3 0-28-16,3 5-7 0,-3-3-1 0,12 9 0 16,-9-4-1-16,9 4-1 0,-3-1 0 0,3 1 0 0,0-1-3 0,3 0-1 15,6 1 0-15,0-6 0 0,3-3-2 0,6 1 0 16,0-3 0-16,6-6 0 0,-3-5-20 0,8 1 0 16,1-4 0-16,0-4 0 15,3-4-84-15,5-4-20 0,4-4-5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9:15:23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13637 3014 1436 0,'0'0'32'0,"0"0"6"0,0 0 2 0,0 0 0 0,3-8-32 0,-3 8-8 15,3-6 0-15,0 1 0 0,-3-3 46 0,3 0 8 16,-3 8 2-16,0 0 0 0,0 0-24 0,0 0-4 16,0-5 0-16,3 0-1 0,-3 2 13 0,0 3 2 15,0 0 1-15,0 0 0 0,0 0-10 0,0 0-1 16,0 8-1-16,3 0 0 0,0 0-5 0,0 2-1 16,0 4 0-16,0-1 0 0,3 5-8 0,0 1-1 15,-3 2-1-15,3 6 0 0,3-1-6 0,-3-2-1 16,3 2 0-16,-3 1 0 0,3 4-8 0,0-4 0 15,0-6 0-15,0-2 0 0,-3 2 0 0,5-5 8 16,-2 2-8-16,0-5 0 0,0-5 11 0,-3 0-3 0,3 0-8 0,-3 5 12 16,0-7 17-16,3-1 3 0,-3-8 1 0,0 1 0 0,3-9 3 0,-3 6 1 15,0 5 0-15,0-3 0 0,0-13-5 0,0-2 0 16,2-14-1-16,1 0 0 0,0-2-6 0,0 0-1 16,-3 4 0-16,3-4 0 0,-3 0 4 0,-3 5 0 15,3-1 0-15,-3 7 0 0,0-1-16 0,3 3-4 16,-3-6 0-16,-3 3 0 0,3 3-8 0,0 3 0 15,0-1 9-15,-3 9-9 0,-3 4 0 0,3-4-20 16,3 2 4-16,-3 8 1 16,0 0-125-16,0-8-24 0,0 8-6 0,0 0-541 15,3 10-108-15</inkml:trace>
  <inkml:trace contextRef="#ctx0" brushRef="#br0" timeOffset="1209.2724">14611 2977 1868 0,'0'0'41'0,"0"0"9"0,0 0 2 0,-6 5 0 16,0-2-42-16,6-3-10 0,0 0 0 0,0 0 0 0,0 0 48 0,0 0 8 15,0 0 2-15,3 5 0 0,0-3-30 0,6 6-5 16,0-8-2-16,0 0 0 0,3 0 7 0,2 0 0 31,1-5 1-31,3 5 0 0,-3-3-8 0,6-2-1 0,0 3-1 0,0-4 0 16,-1 1-9-16,1 0-2 0,0-1 0 0,-3 1 0 16,3 2-8-16,-3-2 0 0,2 2 0 0,1 1 0 15,-3-1 8-15,-3 3-8 0,0 0 0 0,-3 0 8 16,0 0-8-16,-3 3-14 0,3-1 3 0,-6 4 1 15,-3-4-153-15,-3-2-30 0,2 8-7 0</inkml:trace>
  <inkml:trace contextRef="#ctx0" brushRef="#br0" timeOffset="1428.0516">14652 3141 1862 0,'0'-14'52'0,"0"14"13"0,0 0-52 0,0 0-13 16,6 0 0-16,0-2 0 0,6 2 56 0,-3 0 9 16,6-8 2-16,-3 5 0 0,3 1-1 0,3-9 0 15,0 3 0-15,2 3 0 0,1-3-32 0,0 0-6 16,3-3-2-16,0 3 0 0,0 0-14 0,2 3-2 16,1-6-1-16,0 4 0 0,0 1-19 0,-3 4-4 15,2-6-1-15,-2 5-687 0,0 0-138 16</inkml:trace>
  <inkml:trace contextRef="#ctx0" brushRef="#br0" timeOffset="2341.4058">15971 2524 1144 0,'-3'-8'25'0,"-3"6"6"0,6-6 1 0,-3 2 0 0,0 4-32 0,-3-4 0 0,3-2 0 0,3 3 0 15,-3-3 71-15,0 3 8 0,3 0 1 0,-3-1 1 16,3 4-9-16,0-6-3 0,0 8 0 0,0 0 0 16,0 0-14-16,0 0-3 15,6 8-1-15,0 5 0 0,-3-2-25 0,3 10-5 0,3-3-1 0,0 6 0 16,-3 0-9-16,3 0-3 0,0 2 0 0,3-2 0 16,-3 2-8-16,0-2 8 0,0 0-8 0,0 2 8 15,2-4 0-15,-2-4 0 0,0 3 0 0,-3-2 0 16,6-6 10-16,-3-5 2 15,0 3 0-15,0-3 0 0,-3-6 15 0,0 3 3 0,0-5 1 0,-6 0 0 0,6-2 5 16,0-3 2-16,3-3 0 0,-3 2 0 0,0-4-6 16,2-4 0-16,-2-1-1 0,0 1 0 0,0-7-7 15,-3 3 0-15,0-1-1 0,3-5 0 16,3 1-11-16,-3-1-3 0,0 3 0 0,-3-3 0 0,3 3-2 0,-3-6-1 16,3 9 0-16,-6-6 0 0,3 3-14 0,0 2 9 15,-3 3-9-15,0 0 8 0,0 0-8 0,0 3 0 16,3 0 0-16,-3 2 0 15,0 3-36-15,0 6-10 0,0-3-2 0,0 5 0 16,0 0-165-16,0 0-34 0,0 0-6 0</inkml:trace>
  <inkml:trace contextRef="#ctx0" brushRef="#br0" timeOffset="2950.6622">16325 2693 1030 0,'6'6'29'0,"-3"2"7"0,0 0-36 0,-3 2 0 0,6 3 0 0,-3 1 0 15,0 2 58-15,0-1 5 0,3 7 1 0,-3-7 0 16,3 4-20-16,-3 2-4 0,0 0-1 0,0 0 0 16,0-2-11-16,3 2-1 0,-3-5-1 0,-3 0 0 15,0 0-12-15,0-3-2 0,3 0-1 0,-3-2 0 16,0 2-11-16,3-8 10 0,-3-5-10 0,0 8 10 15,0-8-10-15,0 0 12 0,0 0-12 0,0 0 12 16,0 0-1-16,0 0 0 0,0 0 0 0,-6-5 0 0,6-3 8 0,-3 0 1 16,-3-5 1-16,3 2 0 0,0-2-1 0,0 0-1 15,0-3 0-15,3 0 0 0,3 0 1 0,0 0 1 16,0 0 0-16,0-5 0 0,0 0 1 0,0 5 0 16,3-2 0-16,3-1 0 0,0 3 2 0,3-2 0 15,-1 5 0-15,-2-1 0 0,6-4 5 0,-6 2 2 16,3 5 0-16,-3 3 0 0,3 1-4 0,0-1-1 15,-3 2 0-15,0-2 0 0,-3 6-2 0,3 2-1 16,-3 0 0-16,2 0 0 0,-8 0-23 0,3 0-15 16,3 0 3-16,-6 0 0 0,3 8 12 0,-3 0 0 15,0 0 0-15,0 2 0 0,-3 1 12 0,-3 2-12 16,1 0 12-16,-4-5-12 0,0 3 0 0,-3-1 0 16,3 3 0-16,-3-2 0 0,0 2 8 0,0 1-8 0,0-4 0 0,0-2 0 15,0 0 0-15,3-3 0 0,1 1 8 0,2 2-8 16,0-6 0-16,0 1 0 0,6-3 0 0,0 0 0 15,0 0 0-15,3 8 0 0,-3-3 0 0,6 0 0 16,0 3 11-16,2-5-2 0,-5 7 0 0,3-7 0 16,3 8-9-16,0-6 10 0,0 3-10 0,0 0 10 15,-3 2-10-15,0-2 8 0,3 3-8 0,0-3 8 16,-6 0-8-16,6 0 0 0,0-3 9 0,0 3-9 16,-3-3 0-16,3 1 8 0,-6-4-8 0,2 1 0 15,7-3-16-15,-6 3-7 0,0-3-1 0,3-3-1 16,3 3-125-16,-6-3-25 0,3 1-5 0</inkml:trace>
  <inkml:trace contextRef="#ctx0" brushRef="#br0" timeOffset="3202.4201">16882 2492 1638 0,'0'0'36'0,"0"0"7"0,0 0 1 0,0 0 3 0,9 6-38 0,-6 2-9 16,-3 2 0-16,6-2 0 0,3 5 58 0,-3 1 10 16,-6-1 1-16,6 3 1 15,-3 0-31-15,0-3-7 0,0 3 0 0,0 0-1 0,-6 5-12 0,6-5-3 16,0-1 0-16,-3 4 0 0,0 2-8 0,0-8-8 16,2 1 9-16,-2-1-9 0,3-3-11 0,-3 4-8 15,0-1-1-15,0-3-1 16,3 1-127-16,-3-6-24 0,-3 3-6 0</inkml:trace>
  <inkml:trace contextRef="#ctx0" brushRef="#br0" timeOffset="3340.0703">16760 2720 1336 0,'-12'0'38'0,"12"0"8"0,9-5-37 0,-9 5-9 0,0 0 0 0,9-3 0 16,0-2 116-16,3 5 22 0,0-8 4 0,0 5 1 15,-12 3-46-15,14-3-9 0,7-4-1 0,-3 1-1 16,0 1-38-16,0 0-8 0,3 2-2 0,2 0 0 15,-2 1-38-15,0 2 0 0,-3 0 0 0,6-6-664 16,6 6-132-16</inkml:trace>
  <inkml:trace contextRef="#ctx0" brushRef="#br0" timeOffset="3949.5099">17489 2439 1490 0,'0'0'32'0,"0"0"8"0,-3-7 0 0,0 1 3 0,-3-2-35 0,3 6-8 0,3-1 0 0,0 3 0 16,0 0 36-16,0 0 6 0,0 0 1 0,6 5 0 15,0 9-3-15,0 1-1 0,-3 4 0 0,3 2 0 16,3 3-27-16,0 2-12 0,-3-4 10 0,0-1-10 0,-3 8 14 16,3-11-3-16,0 6-1 0,0-3 0 0,-3 0 3 0,0-2 1 15,0-3 0-15,3 2 0 0,-3-10 18 0,0 0 4 16,2 3 1-16,-5-11 0 0,0 0 3 0,0 0 1 15,0 0 0-15,0 0 0 0,15 0 13 0,-15 0 2 16,6-3 1-16,0-5 0 0,3-2-11 0,-3-1-2 16,-6-2-1-16,3-3 0 0,0-3-15 0,3-2-4 15,-3 3 0-15,0-6 0 0,-3 3-7 0,3-6-1 16,3 1-1-16,0 2 0 0,-3 3-2 0,0-6 0 16,-3 9 0-16,6-6 0 0,0 8-13 0,-3 3 0 15,-6 0 0-15,3 0 0 16,9-1-36-16,-6 9-9 0,-3-3-3 0,3 3 0 15,0 5-176-15,0-8-36 0,-3 8-8 0</inkml:trace>
  <inkml:trace contextRef="#ctx0" brushRef="#br0" timeOffset="4294.2436">17763 2519 1378 0,'0'0'30'0,"0"0"6"0,0 0 2 0,3 10 2 16,0-2-32-16,0-2-8 15,0 2 0-15,0 5 0 0,-6-5 51 0,3 2 9 0,6 4 1 0,-6-1 1 0,-3 3-13 0,3 0-2 16,3 5-1-16,0-8 0 0,0 5-3 0,-3 1-1 16,0-3 0-16,0 2 0 0,3-4-1 0,0 1 0 15,-6 1 0-15,3-2 0 0,3-1-8 0,0-5-1 16,0 5-1-16,0-5 0 0,0 3 5 0,3-9 2 15,-3 1 0-15,-3-3 0 0,0 0 5 0,12 2 1 16,-1-2 0-16,-2 0 0 0,6 0-16 0,-3-2-4 16,0-3 0-16,0-1 0 0,3 1-11 0,-3 2-2 15,0-5-1-15,0 6 0 0,2-6-10 0,1 0 0 16,-3 3 0-16,3 2 0 0,-3-2-16 0,0 5-1 16,3-6-1-16,-3 4 0 15,0-4-178-15,0 6-35 0,-1-5-7 0</inkml:trace>
  <inkml:trace contextRef="#ctx0" brushRef="#br0" timeOffset="4778.8651">15891 3606 1724 0,'0'0'48'0,"0"0"12"0,6-5-48 0,0 5-12 15,3-8 0-15,2 0 0 0,4 3 23 0,6 0 1 16,3-1 1-16,3 1 0 0,6 0-7 0,-1-1-2 16,7-2 0-16,3 3 0 0,2-3 4 0,7 0 0 15,0 0 0-15,5 0 0 0,7-2 24 0,2-1 4 16,-2 3 2-16,2-2 0 0,4-1 0 0,5 1 0 16,0-4 0-16,4 1 0 0,-4-3-24 0,4-2-5 15,5-1-1-15,3 1 0 0,1 2-4 0,-4-3-2 0,-3 3 0 16,-2 3 0-16,-4 0-14 0,-20 10 11 0,-1 1-11 15,1 2 10-15,-7 0-10 0,1 2 0 0,0-2 0 16,-4 3 0-16,1-3 0 0,9 3 0 16,-7-1 12-16,-5-2-4 0,-3 3-8 0,-7-3 0 0,-2 2 0 0,-6 1 8 15,-3-3-24-15,-3 0-6 0,-4 8-1 0,-14-8 0 32,0 0-105-32,12 5-22 0,-12-5-4 0,3 8-1 0</inkml:trace>
  <inkml:trace contextRef="#ctx0" brushRef="#br0" timeOffset="5354.6577">17266 3688 1706 0,'-12'-8'37'0,"12"8"8"0,3-5 2 0,0-3 1 0,3 3-38 0,0-3-10 16,0 0 0-16,0 0 0 0,-3 0 33 0,3 0 5 15,9 0 1-15,-1 3 0 0,1 0-12 0,3 2-3 16,-6-5 0-16,3 3 0 0,6 5-11 0,-3 0-2 16,3 0-1-16,-4 2 0 0,-2 1-10 0,3 0 8 15,0 2-8-15,0-2 8 0,-6 7-8 0,3-7 8 0,0 5-8 0,-4 0 8 16,1 2-8-16,-3 4 0 0,-3-1 0 0,0 0 0 15,3 6 0-15,-6-1-11 0,-9 3 3 0,0 0 0 16,3 3-10-16,-6-5-2 0,0 5 0 0,0-1 0 31,-5-1 4-31,-1-1 0 0,-6 2 0 0,0-1 0 0,-6-1 16 0,-6 8 0 0,1-5 0 16,2 0 0-16,0-1 35 0,3-1 4 16,-2-12 1-16,-1 3 0 0,-3-5 5 0,6 0 2 15,6-5 0-15,1 0 0 0,-1-6-7 0,0 0-2 16,9 1 0-16,-3-1 0 0,6-8-15 0,0 3-3 15,0-2-1-15,3-1 0 0,6-2-19 0,0 5 0 0,0-5 0 0,3 5 0 16,3-5 0-16,0 5 0 0,3 0 0 0,-3 3 0 16,0-1 0-16,6 4 0 0,6-1 0 0,3 3 0 15,-3 3 9-15,2-1-1 0,10 1-8 0,3 2 12 16,3 6 4-16,-7-3 0 0,1 0 0 0,0 0 0 16,0-3 7-16,0 0 1 0,-1 3 1 0,1 0 0 15,-3 0-11-15,3-3-2 0,5 1-1 0,-2-4 0 16,0 3-11-16,3-2 10 0,2-6-10 0,-2 3 10 15,3 3-10-15,-7-3 0 0,1-3 0 0,0 1-770 16,0 2-151-16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19:16:10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8917 9565 854 0,'0'0'24'0,"0"0"6"16,0 0-30-16,0 0 0 0,0 0 0 0,0 0 0 0,0 0 36 0,0 0 0 15,0 0 1-15,0 0 0 0,0 0 13 0,0 0 2 16,0 0 1-16,0 0 0 0,0 0 9 16,0 0 2-16,0 0 0 0,0 0 0 0,0 0-2 0,0 0 0 15,0 0 0-15,0 0 0 0,0 0-11 0,0 0-3 16,0 0 0-16,0 0 0 0,-6 0-12 0,3 2-4 16,0 1 0-16,-3 2 0 0,3 1 5 0,3-6 1 15,-3 5 0-15,0 3 0 0,3-3-18 0,-3 0-3 16,3 6-1-16,0-11 0 0,0 5 0 0,0 3 0 15,3 3 0-15,0-1 0 0,0-2-16 0,3 0 0 16,-3 0 8-16,3-3-8 0,0 3 0 0,3-2 0 16,-3-1 8-16,-1 0-8 15,4-2 0-15,0 2 0 0,0-2 0 0,-9-3-9 0,0 0 9 0,12 0 0 0,0 0 0 0,0 0 0 16,-3-3 0-16,0 1 11 0,-9 2-1 0,12-3 0 16,0-2 6-16,-3-1 2 0,0-2 0 0,-4 0 0 15,1 3-1-15,3-3 0 0,-6 3 0 0,0-3 0 16,0 0 1-16,0 0 0 0,-3 0 0 0,0 0 0 15,0 0-2-15,-3 0-1 0,0 0 0 0,0 1 0 16,0-4 1-16,-3 0 1 0,3 3 0 0,-3 3 0 16,1 0-3-16,-4-3-1 0,-3 3 0 0,3-3 0 15,0 2-1-15,0 4-1 0,-3-1 0 0,0 0 0 16,0 1 0-16,3-1 0 0,-3 3 0 0,3 0 0 16,-2 3-11-16,2-1 12 0,0 1-12 0,0 2 12 15,3 1-12-15,0 2 0 0,3 2 0 0,0-2 8 16,3 3-8-16,0-1 0 0,0 4 0 0,0-4 0 15,3 3-11-15,0 1 11 0,0-4-8 0,3 3 8 16,0 1 0-16,3-4-10 0,0-2 10 0,-1 0 0 0,4 0 0 0,0 0-8 16,-3 0 8-16,-9-8 0 0,0 0 0 0,15 0-8 15,-3 3 8-15,0-6 0 0,0 0 0 0,-3-2 0 16,0-3 0-16,0 3 0 0,0-1 0 0,-3-4 0 16,-4-1 0-16,1-2 0 0,0 0 0 0,-3 2 0 15,0-5 0-15,0 0 0 0,0 3 14 0,0 0-3 16,-3 0-1-16,-2 2 0 0,2-2 9 0,-3 0 1 15,0 2 1-15,0-2 0 0,0 0-21 0,-3 2 0 16,0 1 0-16,0 2 0 0,0-3 11 0,0 6 4 16,-3-3 1-16,3 5 0 0,-3 0-7 0,0 3-1 15,-2-2 0-15,2 2 0 0,0 2 2 0,3 1 0 0,-3 2 0 16,3 1 0-16,0 4-10 0,0 1 12 0,3-1-12 16,0 4 12-16,0-1-12 0,3 0 0 15,0 0 0-15,3 3 0 0,3 0 0 0,0 3 0 0,0-1-11 0,6-2 11 16,-3 3 0-16,3-4-10 0,0 1 10 0,6 0 0 15,0-3-8-15,-3 1 8 0,3-4 0 0,-1-2 0 16,1-3-9-16,0 1 9 0,0-4 0 0,0-2-9 16,-3 0 9-16,3-2-10 0,-3-4 10 0,0 1-10 15,-4 0 10-15,1-3 0 0,0 0 0 0,0-3 0 16,-3 1 0-16,0-1 0 0,0-2 0 0,-3 0 0 16,0 0 8-16,0-3-8 0,-6 2 8 0,3 1-8 15,0-3 9-15,0 3-9 0,-6-3 12 0,3 3-12 16,0 2 11-16,-3 1-11 0,0-3 10 0,-3 2-10 15,0 0 11-15,0 4-11 0,1 1 12 0,-4 1-12 0,3-3 12 16,-3 5-4-16,-3 1 0 0,0 2-8 0,6 0 11 0,-3 0-11 16,0 0 10-16,3 2-10 0,0 4 9 0,-2-1-9 15,2 0 8-15,3 3-8 0,-3 3 0 0,6-1 0 16,0 1 8-16,-3 2-8 0,6-2 0 0,0 2 12 16,3 3-12-16,3-3 12 0,-3 3-12 0,6 0-17 15,-3-3 4-15,5 3 1 0,-2 0 12 0,3-3-9 16,0-2 9-16,3-1-8 0,3 1 8 0,-3-3-10 15,0 0 10-15,0-6-10 0,0 1 10 0,-1 0 0 16,-2-3 0-16,0-3 0 0,-3-2 0 0,3-1-10 16,-3 1 10-16,0-3 0 0,-3 0 0 0,0-5 0 0,-3 0 0 15,0-1 0-15,3 1 0 0,-6-3 8 0,0-2-8 16,-3-1 0-16,3 3 10 0,-3 3-10 0,-3-3 10 0,3 3-10 16,-6 0 11-16,3 2-11 0,-6 1 12 0,0 2-12 15,0 0 11-15,0 3-11 0,-3-1 10 0,1 1-10 16,-7 2 11-16,9 1-11 0,0 2 12 0,0 0-12 15,0 2 14-15,3 4-4 0,3-1-1 0,-3 3 0 16,3 2-9-16,0 4 0 0,3-4 9 0,0 3-9 16,3 3 8-16,-3 0-8 0,3 3 10 0,3-1-10 15,0-2 8-15,0 3-8 0,0-3 0 0,0-1 0 16,3-1 8-16,0-1-8 0,0-3 0 0,-6-2 0 16,0 3 0-16,3-6 8 0,3 1-8 0,-6-6 0 15,0 0 0-15,6 5 0 0,-6-5 0 0,6 0 0 16,0 0-18-16,-6 0-3 0,0 0-1 0,3-8 0 15,0 0-145-15,-3-5-29 0,0-6-5 0</inkml:trace>
  <inkml:trace contextRef="#ctx0" brushRef="#br0" timeOffset="927.3658">9494 8848 1180 0,'3'-11'26'0,"-6"6"6"0,0-3 0 0,3 0 1 0,3 0-33 15,-3-3 0-15,-3 3 0 0,6 1 0 0,-3-1 18 0,-3 2-3 16,3 4-1-16,-3-4 0 0,0 6 22 0,3 0 4 16,0 0 0-16,-3-2 1 0,-6 4 22 0,3 1 4 15,3 2 1-15,0 1 0 0,0 2-8 0,-3 2-2 16,3 1 0-16,0 2 0 0,-2 3-18 0,2 0-3 16,0 2-1-16,0 3 0 0,0 6-7 0,0 2-1 15,3-3-1-15,0 6 0 0,3 5-7 0,0 0 0 16,0 3-1-16,0 2 0 0,3-2-7 0,2 0 0 0,1-3-1 0,3 5 0 15,-3-2-2-15,3-1 0 0,3-2 0 0,0 0 0 16,3 0-9-16,-3-5 0 0,0 0 0 0,-1 0 0 16,4-8 0-16,-3 2 0 0,0-5 0 0,0-2-11 15,3-3-7-15,-3-3-2 0,0-3 0 0,-4-2 0 16,4 0-33 0,0-2-7-16,0-1-2 0,0-5-527 0,3 0-106 0</inkml:trace>
  <inkml:trace contextRef="#ctx0" brushRef="#br0" timeOffset="1303.975">9679 8557 1370 0,'0'0'39'0,"0"0"8"15,0 0-38-15,0 0-9 0,0 0 0 0,0 0 0 16,0 0 36-16,6 8 6 0,0-3 1 0,2 3 0 16,1 0 5-16,0 2 0 0,3 1 1 0,0-3 0 15,3 5-1-15,0-2 0 0,0-1 0 0,0 3 0 0,3-2-6 0,-7 0-2 16,1-1 0-16,3 3 0 0,0 1-21 0,-3-4-5 15,3 1-1-15,-6-1 0 0,3 1-13 0,0-3 0 16,0 3 8-16,-6-4-8 0,-6-7 0 0,8 8 0 16,4-2 0-16,-6-1-10 31,-6-5-47-31,6 0-10 0,-6 0-1 0,6-3-486 0,0 1-97 0</inkml:trace>
  <inkml:trace contextRef="#ctx0" brushRef="#br0" timeOffset="1538.5623">9884 8393 1468 0,'0'0'32'0,"0"0"8"0,0 0 0 0,0 8 1 0,0-1-33 0,-3 4-8 16,0-3 0-16,3 5 0 0,-3-2 76 0,3 5 14 15,0 0 2-15,0 2 1 0,3 3-19 0,-3 0-4 16,-3 3-1-16,3 0 0 0,-3 0-20 0,3 0-4 15,0 2-1-15,0 1 0 0,0-1-24 0,-3-2-6 16,3 0-1-16,0-3 0 0,0 3-13 0,0-3 0 16,0 0 0-16,0-3 0 15,0-2-28-15,3 0-3 0,-3 0 0 0,0-3 0 16,3-2-102-16,0-6-21 0,-3 3-4 0</inkml:trace>
  <inkml:trace contextRef="#ctx0" brushRef="#br0" timeOffset="1882.257">10101 8673 1062 0,'0'0'23'0,"0"8"5"0,0 0 0 0,3 3 3 16,0-4-31-16,0 4 0 0,0-3 0 0,0 3 0 15,3-1 64-15,-3 1 6 0,6-3 2 0,-3-3 0 16,3 3-4-16,0 0 0 0,0-3 0 0,0-2 0 0,-3-1-48 16,3-2-11-16,3-2-1 0,-4-1-8 0,-2-2 11 0,3-3-11 15,-3 0 10-15,3-3-10 0,-3-2 47 0,0 0 3 16,-6 0 1-16,3-1 0 0,-3-1-11 16,0-1-3-16,-3 2 0 0,-3 1 0 0,3 0 22 0,-6 0 4 15,3 0 1-15,-6 5 0 0,1 0-15 0,-1 0-2 16,0 0-1-16,0 3 0 0,-3 2-22 0,6 0-5 15,-3 3-1-15,3 0 0 16,-3 0-43-16,3 3-9 0,0-3-2 0,9 0-649 16,-6 5-131-16</inkml:trace>
  <inkml:trace contextRef="#ctx0" brushRef="#br0" timeOffset="2559.1586">10137 9536 1476 0,'0'0'32'0,"-3"-8"8"0,0 2 0 0,-3-2 1 0,3-2-33 0,0-1-8 16,0 1 0-16,3-1 0 0,-3 3 81 0,0 0 15 16,3 3 2-16,-3-3 1 0,3 3-31 0,-3 2-5 0,3-2-2 0,0 5 0 15,0 0 3-15,0 0 1 0,0 0 0 0,0 0 0 16,0 5-38-16,0-5-8 0,6 8-2 0,-3 3 0 15,0 2 1-15,3 0 0 0,3 3 0 0,-3 0 0 16,0 0 2-16,3 0 0 0,0-1 0 0,0 1 0 16,0-2-20-16,3-1 0 0,-6-3 0 0,5 1 0 15,-2-3 0-15,3-3 0 0,-3-2 0 0,0-1 0 16,3-2 0-16,-3-2-9 0,0-4 9 0,0 1-8 16,-3-3 16-16,0 0 4 0,0-5 1 0,0 0 0 15,0-3-13-15,-3 0 0 0,3 0 0 0,-6-2 0 16,0-3 0-16,0-1 8 0,-3 1-8 0,3 0 0 15,0 3 0-15,-3-1 0 0,-3 3 0 0,3 0 0 16,0 0 0-16,0 3 0 0,-3 0 0 0,3 2 0 16,3 3 0-16,0 0 0 0,-3 6 0 0,3 2 0 15,0 0 0-15,0 0 0 0,0 0 0 0,0 0 0 0,6 5 0 16,0 3 0-16,0 5 0 0,3-2 0 0,0 5 0 0,-3 2 0 16,-1 3 0-16,1 3 0 0,6-3 0 0,-3 3-10 15,0 3 10-15,0-1-12 0,6 3 12 0,-3 0 11 16,-3-2-3-16,3 2 0 0,0 0-8 0,0 0 10 15,-1-2-10-15,-2-1 10 0,0 0-10 0,-3 1 0 16,3-1 0-16,0-4 8 0,-3-1-8 0,0 0 0 16,3-3 0-16,-3-2-11 0,-3 0-1 0,3-3-1 15,-3 1 0-15,3-6 0 16,-3-3-131-16,-3-5-27 0,0 0-5 0,6 0-453 0,-3-5-91 16</inkml:trace>
  <inkml:trace contextRef="#ctx0" brushRef="#br0" timeOffset="2907.3782">10551 9366 1324 0,'0'0'29'0,"0"0"7"0,-3 3 0 0,3-3 1 0,0 8-29 0,-3 0-8 0,0-3 0 0,3 0 0 15,-3 1 54-15,3-6 10 0,0 8 1 0,3 2 1 16,-3-5-9-16,3 6-1 0,3-3-1 0,-3 3 0 16,-3-11-25-16,6 5-5 0,3 0-1 0,0 0 0 0,0-5-14 0,-1 3-10 15,-2-6 12-15,3 1-12 0,0-3 8 0,0-1-8 16,0 1 0-16,-3-6 0 0,0 1 23 0,-3 2-3 16,0-3 0-16,-3 3 0 0,0-2 20 0,0 2 3 15,-3 2 1-15,0-1 0 0,-6-1 22 0,3 2 5 16,-3 1 1-16,3 0 0 0,-6-1-20 0,3 4-3 15,0-1-1-15,1 1 0 0,-4-1-29 0,3 3-7 16,0 0 0-16,0 0-1 0,0 0-28 0,3 0-6 16,0 0-1-16,0 0-725 15,0 0-146-15</inkml:trace>
  <inkml:trace contextRef="#ctx0" brushRef="#br0" timeOffset="3334.8653">10211 8006 1388 0,'-5'-16'39'0,"5"14"9"0,-3-4-38 0,3 6-10 0,0 0 0 0,0-5 0 15,-3 0 72-15,3 5 12 0,0 0 2 0,0 0 1 16,0 0-6-16,6 5-1 0,5 0 0 0,4 3 0 16,3 3-19-16,3 2-4 0,-3 8-1 0,9-2 0 15,5 5-2-15,1 2-1 0,0 3 0 0,0 6 0 16,2 2-13-16,1 0-4 0,-6 2 0 0,3 1 0 15,-1 2-17-15,1 3-4 0,0 3-1 0,-6 0 0 16,-4 2-14-16,4 3 9 0,-3-3-9 0,0 3 8 16,0 0 5-16,-1 0 1 0,-5 2 0 0,0 1 0 15,-3 0 14-15,0-1 2 0,-6 1 1 0,6-3 0 16,-6 2-13-16,0-5-2 0,-3 3-1 0,2-5 0 16,-2 2-15-16,3-2 0 0,-3-6 0 0,0-2 0 15,0-3-133-15,0-5-33 0,3-1-6 0</inkml:trace>
  <inkml:trace contextRef="#ctx0" brushRef="#br0" timeOffset="36817.8628">7476 4625 1418 0,'-27'-3'31'0,"15"1"6"0,-3-1 2 16,-2-2 1-16,-4-1-32 0,0 1-8 0,0-3 0 0,0 3 0 15,-3-3 25-15,4 3 3 0,-4-3 1 0,3 0 0 16,-3 2-5-16,3-1 0 0,-3 1-1 0,4-2 0 0,-4 3 2 16,-3-3 1-16,-3 0 0 0,0 3 0 15,-2-3-10-15,-4-3-3 0,0 3 0 0,1 0 0 0,-1 1-13 0,3-4 9 0,0 3-9 0,1-3 8 16,2 3-8-16,-3-2 0 0,3 2 0 0,-2 0 0 16,-4 3 10-16,-3-3 0 0,1 0 0 0,-1 3 0 15,-3-1 0-15,3 1 0 0,4 2 0 0,-1 1 0 16,0-4-10-16,1 4 12 0,-1-1-12 0,0-2 12 15,-3 5-12-15,-5-5 12 0,2 2-12 0,0 0 12 16,1 1-12-16,-1-1 0 0,3 0 0 0,1 1 8 16,2-1-8-16,-3 0 0 0,1 3 0 0,-4 0 0 0,-3 0 0 15,-2 3 0-15,2 0 0 0,0-1 0 0,1 1 0 0,2 0 0 16,0 2 0-16,4 0 0 0,2 0 0 0,-6 3 0 16,1-2 0-16,-4 4 0 0,-3-2 0 0,4 3 8 15,-1-1-8-15,3 1 8 0,4 2 4 0,-1 0 0 16,3 1 0-16,1 2 0 0,-4-3 1 0,-3 3 1 15,3-3 0-15,-2 3 0 0,2 2-14 0,0 1 11 16,1 5-11-16,5-1 10 0,0 1-10 0,1 3 12 16,5-1-12-16,0 1 12 0,0-1-12 0,3 1 0 15,3 2 0-15,-5 0 0 16,2 2 0-16,-3-1 0 0,3-1 0 0,-2 2 0 0,5 1 0 0,0 5 0 16,0 0-9-16,3 0 9 0,0 0 0 0,3-2 0 15,3 2-8-15,1 0 8 0,2-3 0 0,3 1 0 16,0-1-8-16,3 3 8 0,3 0 0 0,3 3 0 15,0 2 0-15,6-2 0 0,0-1-8 0,0-1 8 16,2-1 0-16,4 0 0 0,3-3 0 0,3 0 0 0,0 1 0 0,6-1 0 16,-4 1-10-16,4 2 10 0,0-3-8 0,0 0 8 15,3-2 0-15,-1 0-8 0,4 0 8 0,6-3 0 16,-1-3 0-16,4 3-8 0,6 0 8 0,-1-2 0 16,-2-1 0-16,0-2-8 0,-1 0 8 0,1 0 0 15,3-3 0-15,-1 0-8 16,10-2 8-16,-4-1 0 0,7 1 0 0,-7-3-8 0,-2-1 8 15,0-1 0-15,2-1 0 0,4-3 0 0,-1-2 0 0,7 0 0 16,-1-5 0-16,-2 2 0 16,-4-2 0-16,1 0 0 0,3-3 0 0,2 0 0 0,1-3 0 15,2 0 0-15,1-2 0 0,-7 0 0 0,1-3 0 0,-1 0 0 16,4 0 0-16,-1-3 0 0,7 3 0 0,-7-5 0 16,-5 0 0-16,-1 0 0 0,-5-1 0 0,5 1 0 15,-2-3 0-15,0 0 0 0,2 3 0 0,-2 0 0 16,-4-3 0-16,-2 0 0 0,-6-2 0 0,-1-1 8 15,1-2-8-15,-3 0 0 0,-1 0 0 0,4-3 8 16,0 0-8-16,-1-5 8 0,-2 0-8 0,-3-3 8 16,-1-2-8-16,-2-1 11 0,-6 1-11 0,0 0 12 15,-6-3 0-15,-1-1 1 0,1 4 0 0,0-3 0 16,-6 0 5-16,0-3 1 0,-3-2 0 0,3-3 0 16,-3 3 6-16,-3-3 2 0,-1 2 0 0,-2 1 0 15,0 0 3-15,-3 2 1 0,-3 0 0 0,0-2 0 16,-3-3-10-16,-3 3-1 0,0-3-1 0,-2 2 0 0,-1 1 3 0,-3 2 1 15,0 1 0-15,-3 2 0 0,0 0 6 0,0 0 2 16,0 2 0-16,0 1 0 0,-3-1-9 0,-2 6-2 16,-1 3 0-16,0 2 0 0,0 0-8 0,-6 6-1 15,1-1-1-15,-4 6 0 16,0 2-42-16,-3 3-9 0,4 3-2 0,-4 5-729 16,3 3-145-16</inkml:trace>
  <inkml:trace contextRef="#ctx0" brushRef="#br0" timeOffset="37638.5171">5282 6776 1496 0,'9'-19'42'0,"-6"9"10"0,3-3-41 0,3-1-11 0,0-1 0 0,0-4 0 16,3 1 26-16,0-1 3 0,0 3 1 0,3 3 0 16,-4 0-30-16,7-1 0 0,-3 6-8 0,3 1 8 15,3-1 0-15,0 2 0 0,-3 1 10 0,2 2-2 16,4 1 8-16,-3 2 3 0,3 2 0 0,0 4 0 16,-6-1-5-16,2 6-1 0,-5-4 0 0,3 7 0 15,-6 4-5-15,0 1-8 0,0 2 11 0,-3 0-11 16,-3 0 0-16,3 3 0 0,-6 3 0 0,3 2 0 15,-6 5 15-15,3 0-4 0,-6 3-1 0,3 1 0 0,-3-1 14 0,-3 2 2 16,0 1 1-16,-3 2 0 0,3-2-6 0,-6 2-1 16,0 3 0-16,-3 0 0 0,-3-2-1 0,-3 2-1 15,-2-3 0-15,2 0 0 0,-6 1-4 0,3-1-1 16,-3-2 0-16,1 2 0 0,-4 3-5 0,3 0-8 16,-3 0 11-16,3-3-11 0,-2-2 15 0,2 2-4 15,-3 1-1-15,-6-4 0 0,1 1-10 0,-4-3 0 16,-3 3 0-16,13-11 0 0,-4 2 0 0,0 1 0 15,-3 0 0-15,-2 2 8 0,-1 1-8 0,0-3 10 16,1 2-10-16,-16 8 10 0,3-2-10 0,1-3 12 16,-1-3-12-16,4 3 12 0,2 0-12 0,0-2 0 15,1 2 0-15,-1-3 8 0,3 3-8 0,4-2 0 0,-4 2 0 0,0-3 0 16,1 1 0-16,-1-4 0 0,0 4 0 0,4 2 0 16,-1-3 0-16,3 3 0 0,0-2 0 0,4 2 0 15,-1-3 0-15,6 6 0 0,-3-6 0 0,4 3 0 16,2 0 0-16,0 3 0 0,3 2-9 0,0 1 9 15,0 2 0-15,4 0-10 0,2 2 10 0,0 6-8 16,0-3 8-16,3 1 0 0,6-1 0 0,-3 0 0 16,3 8 0-16,3 1 14 15,0 1-3-15,3-1-1 0,0-1-2 0,3 0-8 0,-3 0 12 0,6 3-4 16,-3 0 16-16,6 0 4 0,-3 0 0 0,0-3 0 16,0-3-13-16,3 1-3 0,-3 2 0 0,3-2 0 15,0-1 3-15,3 1 0 0,-3-3 0 0,2-3 0 16,1 0-15-16,0-5 9 0,0 0-9 0,3 3 8 15,3-6-8-15,0 1-12 0,3-1 2 0,2-2 1 16,4-1-120-16,0-4-24 0,0-1-5 0</inkml:trace>
  <inkml:trace contextRef="#ctx0" brushRef="#br0" timeOffset="39139.2723">2178 12449 1170 0,'0'0'25'0,"0"0"6"0,0 0 1 0,6-3 1 0,3-2-33 0,-6 2 0 0,0-2 0 0,0-1 0 15,0-1 62-15,-3-1 6 0,2 0 0 0,-2-3 1 16,0 3-6-16,0-2-2 0,6-4 0 0,-6 1 0 15,0 0-18-15,0 0-4 0,-6-1-1 0,6 1 0 16,-2-3-10-16,-1 0-1 16,0 3-1-16,0-3 0 0,0-2-10 0,-9 5-1 0,6-3-1 0,-3 5 0 15,6 1 6-15,-9-4 2 0,3 1 0 0,0 5 0 16,0 3-1-16,0 0 0 0,0 2 0 0,0 0 0 16,3 1-8-16,-6 4-1 0,7 1-1 0,-4 0 0 15,6 2-11-15,-9 3 0 0,6 2 0 0,-3 1 0 16,3 5 0-16,3 2-11 0,-3 1 3 0,0 2 0 15,3 3-1-15,-3 2 0 0,0 3 0 0,3 1 0 16,0 1 9-16,0 1-8 0,3 0 8 0,0 0-8 0,0 2 8 16,0 3 0-16,0 0 0 0,3 0-8 0,0-3 8 0,3 1 0 15,3-1 0-15,-6 1-8 0,3-1 8 0,3-2 0 16,3-3 0-16,-6 0 0 0,3-3 0 0,0-2 0 16,3-3 0-16,-4 1 0 0,4-1 0 0,3-5 0 15,-6 0 0-15,0-3-8 0,3-3 8 0,0 1 0 16,0-6 0-16,3-2-8 0,-3-3 8 0,-3-3 0 15,5-2-9-15,-2 2 9 0,3-2 0 0,-6-3 0 16,6-3-9-16,-3-2 9 0,3 0 0 0,-6-3 0 16,3 0 0-16,3-2 0 0,-7-1 0 0,1 1 0 15,0 2 0-15,0 0 0 0,-9 0 0 0,3 3 0 16,-3 0 0-16,3-1 0 0,-6 1 0 0,3 0 0 16,-3 2 0-16,3 1 0 0,-9-1 9 0,3 3-9 0,0 0 8 0,-5 0-8 15,2 0 10-15,0 3-10 0,-3 2 12 0,3 1-12 16,-3-3 12-16,0 5-12 0,-3 0 12 0,3 2-12 15,-3 1 22-15,3-1-2 0,1 1-1 0,-1 0 0 16,0-1-1-16,3 4 0 0,0-6 0 0,-3 5 0 31,3 3-6-31,-3-3 0 0,6-2-1 0,3 2 0 0,-6 0-11 0,3-2 0 0,3 0 0 0,3-1 8 16,0-2-8-16,-3 3 0 0,0 0 0 0,3-3 0 16,0 0-12-16,0 0 3 0,0 0 0 0,0 0 0 15,0 0-20 1,0 0-4-16,15 0-1 0,-6 0 0 15,-9 0-22-15,15-3-5 0,0-2-1 0,0 2 0 16,0 0-22-16,0 1-5 0,2-3-1 0,-5-1 0 0,6 4-18 0,-3-4-4 0,0-2-1 16,-3 3-455-16</inkml:trace>
  <inkml:trace contextRef="#ctx0" brushRef="#br0" timeOffset="39608.0761">2410 12658 787 0,'0'0'22'0,"0"0"6"0,0 0-28 0,0 0 0 16,0 0 0-16,0 0 0 0,0 0 80 0,0 0 12 15,0 0 1-15,0 0 1 0,0 0-13 0,0 0-2 16,0 0-1-16,0 0 0 0,6 5-17 0,-6 3-3 16,0 0-1-16,0 0 0 0,0 0-26 0,0 2-6 15,0 1-1-15,0 2 0 0,0-2 3 0,0 2 0 16,0 0 0-16,-6 0 0 0,12 1-1 0,-6-1 0 16,0 0 0-16,3 0 0 0,-3-2-10 0,3 2-1 15,-3 0-1-15,3 1 0 0,3-6-6 0,0 2-8 16,3 1 11-16,-9-1-11 0,6-4 10 0,2-1-10 15,1 0 8-15,0-2-8 0,-3-3 8 0,6 0-8 16,-6-3 8-16,3 0-8 0,0 1 12 0,0-3-4 0,-3-1 0 0,0-2 0 16,6-2 6-16,-6 2 1 0,3-5 0 0,-9-1 0 15,6 4-5-15,-3-3-1 0,3-1 0 0,-3-2 0 16,-3 3-9-16,2-3 0 0,1 0 0 0,3 1 8 16,-3-1-8-16,0 2 0 0,0-1 0 0,-3 1 8 15,3-2-8-15,0 6 0 0,-3-3 0 0,6 2 8 16,-6 3-8-16,0 3 0 0,3 0 0 0,-3-1 0 15,0 6 0-15,0 0 0 0,0 0 0 0,0 0 8 16,0 0-8-16,0 0 8 0,3 8-8 0,3 3 8 16,0 2 0-16,-3 0-8 0,0 0 12 0,3 3-4 15,-3-2-8-15,3 1 8 0,6-1-8 0,-9 2 8 16,3-3-8-16,3 3 0 0,-3-3 0 0,0-3 8 16,0 1-8-16,0 0 0 0,2-3 0 0,-2-3 0 0,0 0-18 15,0 0 1-15,3 1 0 0,0-4 0 16,-3-2-62-16,-6 0-12 0,9-5-2 0,0 0-746 15</inkml:trace>
  <inkml:trace contextRef="#ctx0" brushRef="#br0" timeOffset="40467.4174">3032 12687 932 0,'0'0'20'0,"0"0"5"0,0 0 1 0,0 0 0 0,3-6-26 0,0 1 0 15,0-3 0-15,-3 0 0 16,3 0 65-16,-3 3 8 0,0 0 2 0,0 0 0 16,0-3-28-16,0 0-6 0,0 0-1 0,-3 0 0 0,3-3 0 0,-6 1 0 15,0-1 0-15,3 0 0 0,-6 3 3 0,3 1 0 0,0 1 0 0,0 1 0 16,0 0-4-16,0 2-1 0,-3 0 0 0,3 1 0 16,-2 4-11-16,-1 1-3 0,0 0 0 0,3 2 0 15,-3-2-14-15,3 5-10 0,3 2 12 0,-6 1-12 16,3 2 0-16,0 0 0 0,3 3 0 0,0 3 0 15,0-1 0-15,0 3 0 0,6-2 0 0,0 2 0 16,-3 0 0-16,3 0 0 0,0-2 0 0,0-1 0 16,0-2 0-16,3 0 0 0,3-3 0 0,-6 1 0 15,3-4 0-15,0 1 0 16,0-3 0-16,0 0 0 0,-6-8 0 0,0 0 0 16,0 0 0-16,0 0 0 0,0 0 0 0,12-3 10 0,-12 3-10 0,11-5 12 15,-5-6 4-15,3 3 2 0,-3-5 0 0,-3 2 0 0,0 1-8 16,-3-4-2-16,3-1 0 0,0 1 0 15,-3 4-8-15,3-1 0 0,-6 3 0 0,6 0 0 16,-3 0 0-16,0 3 0 0,-3 0 9 0,3 2-9 0,0 3 8 0,0 0-8 16,0 5 8-16,0-2-8 0,0 2 14 0,0 1-2 15,3-1 0-15,-3 6 0 0,0-1-12 0,3 1 0 16,3-1 0-16,0-2 0 0,-6 0 0 0,0 3 0 16,6-3 0-16,3-3 0 15,0 0-27-15,-9-5-8 0,0 0-1 0,0 0-554 16,0 0-110-16</inkml:trace>
  <inkml:trace contextRef="#ctx0" brushRef="#br0" timeOffset="40886.6743">3291 12372 1411 0,'0'0'31'0,"-9"-5"6"0,3 5 2 0,-3 0 1 0,3 2-32 0,-3 4-8 0,-3-4 0 0,3 1 0 16,0 2 38-16,1 3 6 0,-4 0 2 0,0 3 0 16,0-3-3-16,3 5-1 0,-3-5 0 0,3 5 0 15,0 0-17-15,0 0-3 0,3-2-1 0,6 2 0 16,-6 0-10-16,6-2-3 0,-3 0 0 0,6-1 0 16,3 3-8-16,0-2 0 0,0-3 0 0,3 0 0 15,3-3 0-15,0 3-11 0,3-3 11 0,-3 1-8 16,3-4 8-16,-1 4 0 0,1-6 0 0,0 2 0 15,0-2 0-15,-3 3 0 0,0 0 0 0,0-1 0 16,-3 4 0-16,0-1 0 0,0-3 0 0,0 4 0 16,-6-1 9-16,2 3-9 0,-2 0 12 0,0 0-12 15,-3 2 42-15,-3 1 2 0,0 2 0 0,1-2 0 16,-1 2-3-16,-3 0 0 0,0 1 0 0,-6-1 0 16,3-3-8-16,0 1-1 0,0-1-1 0,0-2 0 15,-3 0-15-15,3 0-4 0,0-2 0 0,9-6 0 0,-6 2-12 0,0 1-10 16,0-3 2-16,6 0 0 15,0 0-58-15,0 0-11 0,-3-8-3 0,6 0 0 16,3-3-61-16,0 3-13 0,-3-5-2 0,6 0-1 0</inkml:trace>
  <inkml:trace contextRef="#ctx0" brushRef="#br0" timeOffset="41262.8172">3523 12388 1418 0,'0'0'31'0,"3"-5"6"0,-3 2 2 0,3 0 1 0,-3 3-32 0,0 0-8 0,0 0 0 0,-3 0 0 16,3 0 69-16,-9 6 12 0,9-6 3 0,-9 7 0 16,0 1-33-16,-3-2-7 15,3 2 0-15,4 0-1 0,5-8 5 0,-9 10 0 0,-3-2 1 0,6 3 0 16,-3-1-20-16,6 1-4 0,-3-3-1 0,0 2 0 16,3-2-15-16,0 0-9 0,3 3 10 0,0-1-10 15,0-2 0-15,3-2 0 0,3-1 0 0,3 0-10 16,-3 0 10-16,3 1 0 0,0-4-9 0,6-2 9 15,-4 0 0-15,1 0 0 0,0 0-9 0,3 0 9 16,-3-2 0-16,3 2 0 0,0 0 0 0,-15 0 0 16,12-3 0-16,3 8 0 0,-6 1-8 0,-1-4 8 15,-8-2 0-15,0 0 0 0,9 11 0 0,-3-3 9 0,-3 2-9 16,0-2 0-16,-3 0 0 0,3 3 0 0,-6-3 0 16,0 2 0-16,0 1 8 0,-3-3-8 0,3 3 0 0,-3-4 8 15,0 4-8-15,4-3 0 0,-10-3 0 0,9 3 8 16,-6-2-8-16,0-1 0 0,0-3 0 0,6-2 0 15,-3 0 0-15,6 0 0 16,0 0-65-16,0-7-9 0,0-1-2 0,0-6-800 16</inkml:trace>
  <inkml:trace contextRef="#ctx0" brushRef="#br0" timeOffset="41419.0832">3743 12441 1483 0,'0'0'32'0,"0"0"8"0,6 10 0 0,-3 1 2 0,3 2-34 0,0 3-8 0,0-3 0 0,-3 6 0 16,0-6 55-16,0 3 9 0,0 0 1 0,0-3 1 16,-3-2-34-16,3 2-8 0,0-3 0 0,3 1-1 15,-6-11-23-15,0 0-18 0,0 0 3 0,3-5-511 16,3-3-102-16</inkml:trace>
  <inkml:trace contextRef="#ctx0" brushRef="#br0" timeOffset="41528.2895">3782 12248 948 0,'0'0'27'0,"0"0"5"0,0 0-32 0,0 0 0 0,0 0 0 0,0 0 0 15,0 0 0-15</inkml:trace>
  <inkml:trace contextRef="#ctx0" brushRef="#br0" timeOffset="42138.6704">3976 12274 1310 0,'-6'19'37'0,"0"-14"8"0,-6-3-36 0,3 4-9 0,0-1 0 0,3 3 0 16,-6 0 70-16,0 0 12 0,6 2 2 0,-3 1 1 15,3 0-27-15,0 2-6 0,0 0 0 0,3 0-1 16,0 1-22-16,3-1-4 0,0 5-1 0,3-2 0 15,0 0-24-15,0-3 8 0,3 1-8 0,0-4 0 16,0 3 0-16,0-2 8 0,6-3-8 0,0 0 0 16,-3-3 0-16,0 0 0 0,-9-5 0 0,9 6 0 15,3-6 8-15,-3 2-8 0,0-4 8 0,-4-1-8 16,1-2 12-16,0-3-4 0,0-3 0 0,-3 3 0 16,-3-5-8-16,6 2 8 0,-6-2-8 0,3 0 8 15,-3 2-8-15,0 1 8 0,0-1-8 0,3 3 8 16,-3 0-8-16,0 3 0 0,-3-3 0 0,3 3 0 15,0 2 0-15,0 3 0 0,0 0 0 0,0 0 8 16,0 0-8-16,0 0 0 0,0 0 0 0,0 5 0 16,6 1 0-16,-3 2 0 0,0 0 0 0,3 0 0 15,0 0 0-15,0-1 0 0,0 1-9 0,0 3 9 16,3-6 0-16,-3 1 0 0,6-1-8 0,0-2 8 0,-3 2 0 16,-1 0 0-16,1-2 0 0,0 2 0 0,0 0 0 0,0-2 0 15,0-3-8-15,-9 0 8 0,9-3 0 0,0 1 0 16,-6-1 0-16,6-2 9 0,-3-1 9 0,0-1 2 15,0-1 0-15,-3 0 0 0,3-3 8 0,-3 0 1 16,3-2 1-16,-3 0 0 0,0 0-10 0,3 0-1 16,-3-3-1-16,2 0 0 15,-2 3-4-15,0-1-1 0,6 1 0 0,-3 0 0 0,-3 0-13 0,3 2 9 16,0 0-9-16,0 6 8 0,-3-3-8 0,0 3 0 0,3 0 0 16,0 5 0-16,-6 0 0 0,6 0 0 15,0 5 0-15,0 3 0 0,0 2 0 0,3 4 0 16,0-1 0-16,-3 0 8 0,3 6 1 0,-4-3 0 15,4 2 0-15,-3-2 0 0,3 0-9 0,-3 0 0 0,0-3 0 0,6 0 8 32,0-2-140-32,0-1-28 0,-3-2-5 0</inkml:trace>
  <inkml:trace contextRef="#ctx0" brushRef="#br0" timeOffset="42610.3016">5047 11242 1130 0,'0'0'24'0,"0"0"6"0,-6 8 1 0,0 0 1 0,0 5-32 0,0 6 0 0,-3-1 0 0,3 6 0 15,0 3 56-15,-2 2 4 0,2 0 0 0,0 5 1 16,-3 1 9-16,0 2 2 0,3 2 0 0,0 6 0 16,0 3 6-16,0 0 2 0,3-1 0 0,0 3 0 15,3-5-33-15,0 0-7 0,0 0 0 0,3-5-1 16,3 0-28-16,-3-9-11 0,0 1 8 0,0 3-8 16,3-6 0-16,-3 2 0 0,0-1 0 0,3-4 0 15,0 1-28-15,3 2 3 0,3-6 0 0,-4-4 0 16,1-6-7-16,0 0-2 0,3-5 0 0,0-2-522 15,0-4-105-15</inkml:trace>
  <inkml:trace contextRef="#ctx0" brushRef="#br0" timeOffset="42954.4093">5267 11885 1476 0,'-9'8'32'0,"4"-3"8"0,-1 1 0 0,0-1 1 0,-3-2-33 0,3 2-8 16,0 0 0-16,0 3 0 0,0 0 50 0,3 3 8 0,0-3 2 15,0-1 0-15,0 4-35 0,3 2-6 0,0-2-2 0,3 2 0 16,3-2-17-16,0 2 10 0,0-3-10 0,0 1 8 16,3 0-8-16,0-3 8 0,0-3-8 0,-1 0 8 15,4 0-8-15,0-2 8 0,0-3-8 0,-3-3 8 16,0-2 7-16,3-3 1 0,-3 0 0 0,0-2 0 15,3 4 19-15,-3-2 4 0,-3-5 1 0,0 0 0 16,2 0-10-16,-5-3-2 0,-3 5 0 0,3-2 0 16,-3 3-8-16,0-1-3 0,-3 0 0 0,0 3 0 15,-2 3-3-15,2-5-1 0,-3-1 0 0,-3 0 0 16,0 1-13-16,3 5 0 0,3-1 0 0,3 1 0 16,-3-6-118-16,3 6-20 0,0-3-4 0</inkml:trace>
  <inkml:trace contextRef="#ctx0" brushRef="#br0" timeOffset="43179.7603">5607 11927 1774 0,'0'0'39'0,"0"0"8"0,0 0 1 0,0 0 3 0,0 0-41 0,-3 3-10 16,-3 0 0-16,3-1 0 15,-3-2 99-15,6 0 17 0,-3 8 4 0,0-8 1 0,-3-2-45 0,6-6-8 16,-3-3-3-16,3-2 0 15,-3-3-23-15,6-2-5 0,-3-6-1 0,3 3 0 16,3-1-10-16,-3 4-2 0,0 2-1 0,3-5 0 16,0 0-14-16,-3 2-9 0,3 1 12 0,0 4-12 15,3-2 8-15,0 1-8 0,-1 4 0 0,1 0 0 16,3 4-20-16,0-1-8 0,6 2-2 0,-3 1-746 16,0 2-150-16</inkml:trace>
  <inkml:trace contextRef="#ctx0" brushRef="#br0" timeOffset="43961.7861">6291 11557 1146 0,'0'0'32'0,"0"8"8"0,0 0-32 0,0 0-8 15,0 2 0-15,0 1 0 0,0 2 48 0,3 0 8 16,-3 1 1-16,3-1 1 0,0 0-6 0,-3-2 0 16,3-1-1-16,0 1 0 0,0-3-4 0,0 2-1 0,-3-2 0 15,0-8 0-15,0 0-9 0,0 0-1 16,0 0-1-16,0 0 0 0,0 0 5 0,0 0 2 15,0 0 0-15,0 0 0 0,0 0 5 0,0 0 1 16,0 0 0-16,0 0 0 0,0 0-25 0,0-5-5 16,-3-6-1-16,3 4 0 0,0-4-4 0,3 0-1 0,-3-2 0 0,3-3 0 15,0-2-4-15,0-3 0 0,-6-3-8 0,9 5 12 16,0 3-12-16,0 0 9 0,-3 3-9 0,3-3 8 16,0-5-8-16,0 5 0 0,0 3 0 0,-3 3 0 15,3 2 0-15,0 0 0 0,-3 2 0 0,-3 6 0 16,0 0 0-16,0 0 0 0,0 0 0 0,6 11 0 15,0 2 0-15,-3 0 10 0,-1-2-10 0,1 5 10 16,0 2-10-16,-3-2 12 0,0 0-12 0,0-3 12 16,3 1-4-16,-3-4-8 0,0 6 12 0,0 0-4 15,0-3-8-15,3 3 0 0,-3-5 9 0,3 2-9 16,-3 0 0-16,3-5 0 0,-3-8 0 0,0 0-12 16,0 0-35-16,0 0-7 0,0 0-2 0,0 0 0 15,15 0-128-15,-15 0-27 0,12-3-5 16</inkml:trace>
  <inkml:trace contextRef="#ctx0" brushRef="#br0" timeOffset="44314.7848">6535 11390 1288 0,'-3'-5'28'0,"3"2"7"0,0 3 1 0,0 0 0 0,0 0-36 0,-3 6 0 0,-2-1 0 0,2 3 0 16,3-8 62-16,-3 10 6 0,0 1 0 0,0 0 1 16,3-1-19-16,0 3-4 15,0-2-1-15,0 2 0 0,3-2-11 0,0-1-2 16,-3-2-1-16,6 3 0 0,-4-3-9 0,1 2-2 0,6-2 0 0,0 3 0 0,-3-8-11 0,3-1-9 31,-3 1 12-31,3-3-12 0,0 0 21 0,0 0-2 16,0-5-1-16,0-3 0 0,0 2 13 0,0-2 2 15,-3-5 1-15,0 5 0 0,0 3 10 0,-4 0 1 0,4-6 1 16,-6 1 0-16,0 2-12 0,0-3-2 0,0-2-1 0,-3 2 0 16,0 1-19-16,1 2-4 0,-1 0-8 0,-3 0 12 15,3 0-12-15,0 3 0 0,3 5 0 0,0 0 0 32,-6-3-98-32,6 3-22 0,0 0-5 0,0 0-509 0,3-5-102 0</inkml:trace>
  <inkml:trace contextRef="#ctx0" brushRef="#br0" timeOffset="44569.8713">6830 11520 1630 0,'-9'-5'36'0,"9"5"7"0,-3 2 1 0,0 1 3 16,-3 2-38-16,3-2-9 0,-3 0 0 0,3-3 0 15,-3 2 69-15,3-2 12 0,0-5 3 0,0 0 0 16,0-1-38-16,1 1-7 0,2-6-2 0,2 1 0 15,-4-3-17-15,-1-1-4 0,6-1-1 0,-1-1 0 0,1-3 4 0,0 3 1 16,0 0 0-16,0 1 0 0,3 1-8 0,0 4 0 0,-3-4-1 0,3 4 0 16,0 2-11-16,0 0 0 0,0-3 0 0,0 6 8 15,0 5-8-15,3-3 0 0,-3 1 0 0,3-1 0 32,0 6-27-32,0-1-1 0,3-2 0 0,-3 3-616 0,-1 0-124 0</inkml:trace>
  <inkml:trace contextRef="#ctx0" brushRef="#br0" timeOffset="45275.1418">7086 11327 734 0,'0'0'16'0,"0"0"3"0,0-16 1 0,0 0 1 0,0 16-21 0,0 0 0 16,-3-11 0-16,3 4 0 0,0 7 20 0,0 0 0 15,0 0 0-15,0 0 0 0,0 0 36 0,0 0 8 16,0 0 0-16,0 0 1 0,0 0 3 0,0 0 1 16,0 0 0-16,0 0 0 0,0 0-9 0,0 0-1 15,0 0-1-15,0 0 0 0,3 0-2 0,-3 5 0 16,3 0 0-16,-3 0 0 0,0 1-7 0,0 2-1 15,3 2-1-15,-3-2 0 0,-3 3-7 0,3-1 0 16,0 1-1-16,-3 0 0 0,3-4 3 0,0 7 1 16,-3-6 0-16,3 2 0 0,0-2-12 0,0 0-3 0,-3 3 0 0,3-6 0 15,0 0-4-15,0-5 0 0,0 6-1 0,0 1 0 16,-3-4-11-16,3-3-1 0,0 0-1 0,0 0 0 16,0 0-2-16,0 0-8 15,0 0 12-15,3-5-4 0,0-3-8 0,0-3 10 0,3 1-10 0,-3-4 10 16,0 1-10-16,0-3 0 0,0 3 9 0,0 0-9 15,6 0 0-15,-3-1 0 0,-3 7 0 0,0-4 0 16,0 0 0-16,0 1 0 0,3 2 0 0,-6 0 0 16,-3 3 0-16,3 5 0 0,6-6 0 0,-6 6 0 15,0 0 0-15,0 0 0 0,0 0 0 0,6 0 0 16,3 3 0-16,-7 2 0 0,1 3 0 0,0 0 0 16,3 0 0-16,-3 0 0 0,-6 0 0 0,3 3 0 0,6-4 0 15,0-1 0-15,-6 2 0 0,0 0 0 0,-3 0 0 0,3 0 0 16,0-8 0-16,0 5 0 0,-6 0 0 0,6-5 0 15,0 0 0-15,0 0 0 0,0 0 0 0,0 0 0 16,0 0 0-16,6 0 0 0,0-3 0 0,-6 3 0 16,0-7 0-16,6-4 0 0,3 0 0 0,-6 1 0 15,0-6 0-15,-3 3 0 0,3-3-8 0,3 3 8 16,0-3-8-16,0 2 8 0,-3 4 0 0,3-1 0 16,0 1 0-16,0 2-8 0,-3 0 8 0,0 5 0 15,-3 3 0-15,9-2-8 0,-3-1 8 0,-6 3 0 0,0 0-9 16,9 0 9-16,-1 5-12 0,1 0 3 15,-9-5 0-15,6 6 0 0,3-1-10 0,0 3-1 16,-3 3-1-16,0-6 0 16,-6-5-35-16,6 8-6 0,3-3-2 0,-3 0 0 15,0 3-136-15,0-2-28 0,3-4-6 0</inkml:trace>
  <inkml:trace contextRef="#ctx0" brushRef="#br0" timeOffset="45634.5287">7518 11168 1353 0,'-6'-24'29'0,"6"24"7"0,0 0 0 0,0 0 4 0,-3-8-32 0,-3 6-8 0,3-4 0 0,-3 4 0 16,6 2 83-16,-6 0 15 0,0 2 3 0,0 1 1 15,3 0-30-15,-3 2-5 0,0 3-2 0,3 0 0 16,-3 2-21-16,3 1-5 0,0 0-1 0,-3 2 0 16,3 0-6-16,0-2-2 0,3-3 0 0,0 2 0 15,0-2-18-15,0 0-4 0,3 0-8 0,-3-8 12 16,6 5-12-16,-6-5 0 0,0 0 0 0,6 3 0 15,6-6 0-15,-6 1 9 0,-3-4-9 0,3 1 8 0,3 0-8 0,-3-1 0 16,-3-4 9-16,0 2-9 0,0 0 8 0,0 0-8 16,0-3 8-16,0 4-8 0,-6-1 10 0,3 2-2 15,3 4-8-15,-3 2 12 0,0 0 8 0,0 0 0 16,0 0 1-16,0 0 0 0,0 0-3 0,0 0-1 16,0 0 0-16,0 0 0 0,3 5-17 0,-3-5 0 15,0 0 0-15,0 0 0 0,3 8 0 0,3-3 0 16,0-2 0-16,-6-3-9 15,6 5-16-15,0-2-3 0,2-3-1 0,-2-3 0 16,-6 3-40-16,9 0-8 0,0-5-2 0,0-3 0 16,-6 0-117-16,3 0-23 0,-3 0-5 0</inkml:trace>
  <inkml:trace contextRef="#ctx0" brushRef="#br0" timeOffset="45884.3722">7586 10533 1195 0,'0'0'26'0,"0"0"6"0,3 3 0 0,-3 5 2 0,0 2-34 0,3 6 0 0,0 0 0 0,3 3 0 16,-3 2 78-16,3 5 9 0,-3 3 1 0,3 3 1 16,0 0-12-16,0 2-2 0,-3 6-1 0,0 0 0 15,3-1-13-15,0-2-2 0,-3 0-1 0,-3 0 0 16,0-5-31-16,3 0-7 0,-3 0 0 0,0-3-1 0,0-3-19 15,6 1 0-15,0-9-11 0,-1 3 11 16,1-5-65-16,0 0-7 0,3-3 0 0,-3 0-488 16,3-5-98-16</inkml:trace>
  <inkml:trace contextRef="#ctx0" brushRef="#br0" timeOffset="46185.5101">7628 10419 1512 0,'0'0'43'0,"6"3"9"0,0-11-42 0,-3 0-10 0,3 3 0 0,3 2 0 16,2 0 85-16,4 9 15 0,0-1 4 0,3 3 0 15,3 0-21-15,0 8-4 0,3 2-1 0,-1 6 0 16,1 0-22-16,0 0-4 0,0 2 0 0,0 3-1 15,-1 6-15-15,1-1-2 0,0 3-1 0,-9-5 0 16,-3 5-21-16,0 3-12 0,-3 2 12 0,-3 3-12 0,0 3 12 16,0-3-4-16,-6 0 0 0,0 10-8 0,-3-2 12 0,0 0-12 15,-3 0 12-15,3-6-12 0,-3 1 0 0,0-6-14 16,-3 1 1-16,0-6-715 16,0-3-144-16</inkml:trace>
  <inkml:trace contextRef="#ctx0" brushRef="#br0" timeOffset="47297.3156">2187 14399 1321 0,'0'0'28'0,"0"0"7"0,0 0 1 0,0 0 2 15,0 0-30-15,0 0-8 0,0 0 0 0,0 0 0 16,0 0 53-16,0 0 10 0,6-8 1 0,-6 0 1 15,0 0-6-15,0-3-2 0,-6-2 0 0,3 2 0 16,0-2-21-16,0 0-5 0,-3 2-1 0,0-2 0 16,3 3-2-16,-9-1 0 0,3 3 0 0,0 0 0 0,0 0-7 0,0 3-1 15,0 0-1-15,0 2 0 0,3 0-9 0,-6 3-2 16,4 0 0-16,-1 3 0 0,-3 5-8 0,3 0-11 16,-3 2 3-16,3 1 0 0,0 5-6 0,3 0-1 15,3 2 0-15,0 3 0 0,3 3 4 0,3-3 1 16,0 3 0-16,3 0 0 0,3-3 10 0,-3 0 0 15,3-2 0-15,0-1-8 0,-3 1 8 0,6-6 0 16,-3-2 0-16,2-1 0 0,1-4 0 0,-3 2 0 16,-9-8 8-16,12 0-8 15,-12 0 12-15,12-3-1 0,3-5-1 0,-6-3 0 0,3-2 10 0,-9-5 3 16,6-1 0-16,-3-2 0 0,0-3-8 0,0-2-2 0,-3-6 0 16,-3-2 0-16,0 2-3 0,-3-3-1 0,3 1 0 0,0-3 0 15,0-3 2-15,-9 3 0 0,3-2 0 0,0 12 0 16,0-5-11-16,-3-2 8 0,0 0-8 0,3 2 8 31,-6 0-8-31,3 6 0 0,0 2 0 0,-3-5 0 16,3 5 0-16,0 5-12 0,4 3 2 0,-1 6 1 0,0-1 9 0,3 6 0 0,3 2-9 0,-6 3 9 15,3 6-12-15,3 2 1 0,3 2 1 0,-3 3 0 16,6 1 10-16,-6 4-12 0,9 3 12 0,-6 6-12 16,2-1 12-16,1 3 0 0,3 6 0 0,0-1-8 0,0-2 8 15,3 0 0-15,-3-1 0 0,3 1-8 0,-3-3 8 0,3-2 0 16,0-4 0-16,-3 4 0 0,3-3 0 0,2 0 0 15,-5-3 0-15,0-3 0 0,3 1 0 0,-3-1 0 16,3-4 0-16,-6-4 0 0,0-2 0 0,3 0-13 16,0-5 1-16,-9-3 1 15,6-3-46-15,0-2-10 0,3-3-1 0,-6-5-501 16,0-3-100-16</inkml:trace>
  <inkml:trace contextRef="#ctx0" brushRef="#br0" timeOffset="47399.7866">2359 14113 761 0,'0'21'21'0,"6"-10"6"0,-6-3-27 0,0 0 0 16,0-1 0-16,0 4 0 0,3-3 15 0</inkml:trace>
  <inkml:trace contextRef="#ctx0" brushRef="#br0" timeOffset="47572.9528">2455 13803 1926 0,'0'0'42'0,"0"0"9"0,0 0 1 0,0 0 3 0,0 0-44 0,0 0-11 0,0 0 0 0,0 0 0 32,0 0-53-32,0 0-13 0,0 0-2 0,5 8-461 15,1-2-92-15</inkml:trace>
  <inkml:trace contextRef="#ctx0" brushRef="#br0" timeOffset="47879.017">2719 13951 1576 0,'0'0'35'0,"0"0"7"0,0 6 2 0,-8-1 0 0,-4 0-36 0,3 3-8 0,0 0 0 0,0 0 0 15,-6 3 73-15,6-3 13 0,-9 2 2 0,6-2 1 16,-3 0-13-16,9 3-2 0,-8-6-1 0,5 3 0 15,3-3-41-15,-6 3-8 0,9-3-1 0,-3 3-1 16,6-2-22-16,0 2 0 0,0-8 0 0,3 8 0 16,3-3 0-16,0 3-13 0,3-3 5 0,-3 0 8 15,5 3-9-15,-2-2 9 0,3-1 0 0,0 3 0 16,0-3-8-16,3 3 8 0,-9 0 0 0,9 0 0 16,-9 0 0-16,3 2 0 0,0-2 0 0,-3 3 0 15,-3 0 0-15,-3-1 0 0,0 1 0 0,0 2 0 16,0 0 10-16,0 0-10 0,-3-2 10 0,3 0-10 15,-6-1 8-15,0 1-8 0,3-1 0 0,0-4 0 16,-3-1-13-16,3-5-9 0,0-3-2 0,3-5-623 16,-6 0-125-16</inkml:trace>
  <inkml:trace contextRef="#ctx0" brushRef="#br0" timeOffset="48121.0155">2773 13639 1429 0,'0'16'31'0,"3"-5"6"0,0 2 2 0,3 3 2 0,0 5-33 0,0 0-8 31,0 3 0-31,0 0 0 0,6 0 60 0,-9 2 11 0,3 3 1 0,0 0 1 16,-1 6 8-16,1-4 2 0,0 1 0 0,0 0 0 16,0-3-27-16,0 0-6 0,-3-2-1 0,0-1 0 15,3 1-32-15,-3-6-6 0,0 0-2 0,3 0 0 16,-6-5-17-16,3 0-4 0,0-3-1 0,0 0 0 15,-3-5-118-15,0 0-23 0,3 0-5 0</inkml:trace>
  <inkml:trace contextRef="#ctx0" brushRef="#br0" timeOffset="48589.9228">2815 14020 1706 0,'0'0'37'0,"6"-5"8"0,-6 0 2 0,6-1 1 0,0 1-38 0,0 0-10 15,2 0 0-15,1-1 0 0,0 1 25 0,3 2 3 16,-3 1 1-16,3-1 0 0,0 3-18 0,3 0-11 0,-3 3 12 0,3-1-12 16,-3 1 10-16,-1 2-10 0,4 3 8 0,0 0-8 15,-3 3 0-15,3-1 8 0,-3 4-8 0,3-1 0 16,0 0 8-16,-9 0-8 0,3 0 8 0,2 1-8 16,-2-1 16-16,0 0-1 0,-3 0-1 0,-3 1 0 15,0-4 26-15,0 1 4 0,-3-3 2 0,0-3 0 16,0-5-2-16,0 0 0 0,0 0 0 0,0 0 0 15,0 0-7-15,0 0-1 0,0 0-1 0,0 0 0 16,-3-5-11-16,3-1-1 0,0-2-1 0,0-2 0 16,0-3-10-16,-3 2-3 0,0-2 0 0,3 0 0 15,3-1-9-15,0 4 0 0,-6-3 0 0,3-3 0 16,0 2 0-16,0-1 0 16,0 1 0-16,3 1 0 0,0-3 0 0,0 3 0 0,0 2 0 0,3-2 0 0,-3 3 0 15,3-1 0-15,3 0 0 0,-3 4 0 0,3-1 0 0,0 0-9 16,3 5 9-16,-3-2 0 15,3 2-10-15,-1 3 10 0,-2 3-8 0,0-1 8 0,3 4-9 0,-3 2 9 16,0 2-10-16,3 1 10 0,-6 2 0 0,6 0 0 16,-3 6 0-16,0-1 0 0,0 1 0 0,-3-1 0 15,0-2 0-15,2 3 0 0,-2-3 0 0,-3 2 0 16,0-5 0-16,0 1 0 0,0-1 0 0,0-3 0 16,0-2 0-16,0 0 0 0,-3-8-20 0,0 0-4 15,0 0 0-15,0 0-684 16,0-8-136-16</inkml:trace>
  <inkml:trace contextRef="#ctx0" brushRef="#br0" timeOffset="48714.8315">3220 13518 1954 0,'0'0'43'0,"-6"0"9"0,6 0 1 0,-6 2 3 0,0 1-45 0,0 2-11 0,3 0 0 0,3 1-577 15,-3-1-118-15</inkml:trace>
  <inkml:trace contextRef="#ctx0" brushRef="#br0" timeOffset="52524.3985">3443 13422 1162 0,'0'0'25'0,"0"0"6"0,0 0 1 0,0 0 1 0,0 0-33 0,0 0 0 16,0 0 0-16,0 0 0 0,0 0 53 0,0 0 4 15,0 0 1-15,0 0 0 0,0 0-10 0,0 0-1 16,3 6-1-16,0 2 0 0,3-1-1 0,-3 4 0 0,0 2 0 0,0 3 0 16,0 3-3-16,3-1-1 0,-3 1 0 0,2 2 0 15,1 0-15-15,0 3-3 0,0 2-1 0,-3 1 0 16,3 2-13-16,3 8-9 0,0-3 12 0,-3-7-12 15,0-3 10-15,-3 2-10 0,0-5 8 0,3 0-8 16,-6 1 13-16,6-4-2 0,-6-2-1 0,3 2 0 16,3-4 13-16,-6-1 2 0,-3-5 1 0,3 0 0 15,0-8 18-15,0 0 3 0,0 0 1 0,0 0 0 16,-6-8-8-16,3 0-2 0,3-3 0 0,-3-2 0 16,3 0-29-16,0-3-9 0,0 3 0 0,0-3 0 15,0 0 0-15,0 0 0 0,6 3 0 0,-3-3 0 16,6 3 0-16,0 2 0 0,-3 1 0 0,0-1 0 15,6 3 0-15,-4 3 0 0,1 2 0 0,3 1-9 0,3-1 9 16,-3 3-12-16,3 3 12 0,-3-1-12 0,0 1 12 16,-6 0 0-16,3-1 0 0,0 6 0 15,-3-3 0-15,-1 3 0 0,1-2 8 0,-3 2-8 0,0 2 16 16,0 6 0-16,-3 0-1 0,-3 0 0 0,3-3 2 0,-6 3 1 16,0 0 0-16,1 2 0 0,-1-2 4 0,-3 0 1 15,0-3 0-15,-3 0 0 0,0-2-2 0,3 0 0 16,0-1 0-16,0-2 0 0,-3 0-13 0,3-3-8 15,0 1 10-15,3-4-10 0,0 1-10 0,3-3-8 16,0 0-2-16,1-3 0 16,2 3-104-16,0-2-20 0,2-6-5 0,1-3-533 15,3 3-106-15</inkml:trace>
  <inkml:trace contextRef="#ctx0" brushRef="#br0" timeOffset="52962.1407">3859 13713 1302 0,'0'0'36'0,"0"0"10"0,0 0-37 0,0 0-9 0,0 0 0 0,0 0 0 15,0 0 87-15,0 0 15 0,0 0 3 0,0 0 1 16,0 0-26-16,0 0-4 0,0 0-2 0,0 0 0 16,0 0-6-16,3 8 0 0,0 0-1 0,0 3 0 15,0-1-23-15,0 1-5 0,0 0-1 0,0-1 0 16,0 3-14-16,0-2-2 0,0 0-1 0,0-1 0 15,-3 1-5-15,3-1 0 0,0-4-1 0,0 2 0 16,0-1-7-16,3 4 0 0,0-3-8 0,0-3 12 0,-6-5-12 16,0 0 0-16,0 0 8 0,6-2-8 0,0-1 9 0,0-5-1 15,0-3 0-15,0 1 0 0,-3-3-8 0,6-1 10 16,-6 1-10-16,0-3 10 0,0-2-10 0,-3 2 0 16,6-3 0-16,-3 4 8 0,-6-1-8 0,3 2 0 15,0 1 0-15,3 3 0 0,-3-1 0 0,0 3 0 16,2 3 0-16,-2 5-11 0,0 0 11 0,0 0 0 15,0 0-9-15,0 0 9 0,0 0-8 0,0 0 8 16,3 8-10-16,3 0 10 0,-3 2 0 0,3 1 0 16,-3-1 0-16,3 1 0 0,0 0 0 0,0-1 0 15,0-2 0-15,0 0 0 0,-3 0-16 0,-3-8 4 16,0 0 0-16,0 0 0 16,12 3-41-16,-12-3-8 0,0 0-2 0,12-3 0 15,0-5-36-15,-6 0-7 0,-3-2-2 0,3-4 0 16,-3 1-94-16,-3-3-19 0,3-2-4 0</inkml:trace>
  <inkml:trace contextRef="#ctx0" brushRef="#br0" timeOffset="53186.4571">3993 13274 1026 0,'-3'3'22'0,"3"-3"5"0,3-13 1 0,0 2 1 0,-3 0-29 0,0 9 0 16,0 2 0-16,0 0 0 0,6 8 66 0,-3 2 7 16,0-2 2-16,3 3 0 0,0 2-4 0,0 3-1 15,-6 0 0-15,6 2 0 0,0 1-10 0,0 2-3 16,-3 0 0-16,3 0 0 15,-3 0-18-15,0 3-4 0,0-3-1 0,0 6 0 0,3-6-18 0,-3 3-3 16,0 0-1-16,0 0 0 0,0-3-12 0,-3-3 9 16,3 1-9-16,0-3 8 0,0-1-8 0,-3-1 0 0,3-6 0 15,0 2-11 1,-3-2-33-16,0 0-8 0,0-3 0 0,0-5-1 16,0 0-37-16,0 0-7 0,0 0-2 0</inkml:trace>
  <inkml:trace contextRef="#ctx0" brushRef="#br0" timeOffset="53436.3772">4053 13594 1346 0,'6'0'29'0,"-6"0"7"0,3-16 0 0,0 6 3 0,-3 10-31 0,6-8-8 0,0 3 0 0,-6 5 0 15,0 0 68-15,9-8 12 0,0 2 2 0,0 4 1 16,-1-4-22-16,1 1-4 0,0 0-1 0,3 0 0 16,-3 2-20-16,0 6-5 0,0-3-1 0,3 5 0 15,-3-2-6-15,0 2 0 0,3 0-1 0,-3 0 0 16,0 3 14-16,0 3 3 0,-4-3 1 0,1 2 0 15,0 4-9-15,0-4-3 0,0 6 0 0,-3-3 0 16,0-2-13-16,0 0-4 0,0-4 0 0,3 4 0 16,-6-3-12-16,3 0 0 0,0-3 0 0,-3-5 0 15,0 0-20-15,0 0-6 0,0 0-2 0,0 0 0 16,0 0-66-16,3-8-14 0,0-2-2 0,-3-4-485 16,6 1-97-16</inkml:trace>
  <inkml:trace contextRef="#ctx0" brushRef="#br0" timeOffset="54059.0019">4413 13518 1256 0,'3'-22'28'0,"-3"22"5"0,0 0 2 0,0 0 0 0,0 0-35 0,0 0 0 0,-3-10 0 0,3 10 0 16,0 0 107-16,0 0 14 0,-3-5 3 0,3 5 1 16,-6 0-43-16,0-3-9 0,0 0-1 0,0 1-1 15,0 4-23-15,3-2-5 0,-3 6-1 0,3-1 0 16,3 0-14-16,-3 6-4 0,3-3 0 0,0 5 0 15,0 0-12-15,0-2-2 0,3 2-1 0,-3 0 0 16,6 0-9-16,-3-2 0 0,3 0 0 0,0-1 8 16,0-2-8-16,3-3 0 0,-3 3 0 0,-6-8 0 15,0 0 0-15,9 3 0 0,0 0 0 0,3-3 0 16,-3 0 0-16,-9 0 0 0,9-6 0 0,0-2 0 16,-3-2 0-16,0-1 0 0,-3 1 0 0,3-1 0 15,-3-2 0-15,-1-3 0 0,1 3 0 0,0-3 0 16,0 0 0-16,-3 0 8 0,0 5-8 0,0-2 0 15,0 5 0-15,3-2 8 0,0-4-8 0,0 4 0 16,-3 5 0-16,0-3 0 0,3 2 0 0,3 4 0 16,-6 2 0-16,0 0 0 0,0 0 0 0,6 2 0 0,3 1 0 15,-9-3 13-15,0 0-3 0,9 5-1 0,0 3 6 0,-3 0 1 16,3 0 0-16,-6 0 0 0,6 0-8 0,-3 3 0 16,0-6-8-16,0 5 12 0,-3 1-4 0,0-3 0 15,3-3-8-15,0-2 12 0,-1 2-12 0,-5-5 11 16,0 0-11-16,3 0 10 0,3 3-2 0,-6-3 0 15,9 0 0-15,-6-5 0 0,3-1 6 0,-3-2 1 16,3-2 0-16,-3-1 0 0,0 3-6 0,3-2-1 16,-3-6 0-16,0 3 0 0,0 5-8 0,0-3 0 15,0-2 0-15,0 2 8 0,0 3-8 0,0-5 0 16,0 5 0-16,0 3 0 0,0-3 0 0,-3 8 0 0,0 0 0 0,3-5 0 16,3-1 0-16,-6 6 0 15,9 3-10-15,-3 0 10 0,0-3-8 0,3 2 8 0,-1 4 0 16,4 1-9-16,-3 4 9 0,3 0 0 0,0-3 0 0,0 5 0 15,0-3 0-15,0-2 0 0,0 0 0 0,-3-2-8 16,0-1 8-16,0 0 0 0,-4-2 0 0,4 5 0 16,0-6 0-1,0 1-13-15,-3 0 5 0,0-3 8 16,0 0-44-16,-6 0-2 0,3-3 0 0,0-2-657 0,-3-3-131 0</inkml:trace>
  <inkml:trace contextRef="#ctx0" brushRef="#br0" timeOffset="54230.6136">4273 13110 2508 0,'-9'32'71'0,"6"-27"16"15,0-13-70-15,0 0-17 0,3 8 0 0,-3-2 0 16,0-1 9-16,3 3-1 0,-3 8-8 0</inkml:trace>
  <inkml:trace contextRef="#ctx0" brushRef="#br0" timeOffset="55278.5653">5625 12957 1602 0,'0'0'35'0,"-3"-3"7"0,-3-2 2 0,3 2 1 0,0-2-36 15,3 5-9-15,0 0 0 0,0 0 0 0,-3-3 53 0,3 3 9 16,0 0 2-16,0 0 0 0,0 0-14 0,0 0-2 15,0 0-1-15,0 0 0 0,-3 5-13 0,3 3-2 0,0 0-1 16,0 3 0-16,3 2-11 0,-3 3-1 0,0 0-1 0,6 2 0 16,-6 1-7-16,6 7-2 0,-3 1 0 0,0-3 0 15,0-3 2-15,3-3 0 0,-4 3 0 0,1-5 0 16,3-2-11-16,0-1 8 0,-3-5-8 0,0 0 8 16,-3-8-8-16,0 0 12 0,6 5-12 0,-6-5 12 15,0 0 4-15,0 0 2 0,0 0 0 0,12 0 0 16,-3-5 0-16,-3-3 0 0,0 0 0 0,3-3 0 15,-6-2-18-15,3 0 8 0,-3 0-8 0,0 2 0 16,0 0 8-16,0-2-8 0,-3 3 0 0,3-4 0 16,-3 9 0-16,3-3 0 0,-3 3 0 0,3 0 0 15,-6-3 0-15,3 5 0 0,0 3 0 0,0 0 0 16,0 0 0-16,0 0 0 0,0 0 0 0,9 8-9 16,-9-8 9-16,12 8 0 0,2 0 0 0,-2 0 0 15,0-3 0-15,-3 0 0 0,-9-5 0 0,15 6 0 16,-3-6 0-16,-12 0-12 0,0 0 12 0,0 0-12 15,15 0 12-15,-15 0 0 0,12-6 8 0,-3 1-8 16,-3-3 9-16,0 0-9 0,-3 3 12 0,-3-3-12 0,0 3 35 16,-3-1 0-16,3-4 0 0,-3-1 0 15,0 3 12-15,0 3 2 0,-3 0 1 0,0-3 0 0,6 2-14 0,-6 1-4 16,3-3 0-16,-3 6 0 0,3-4-18 0,3 1-4 16,-3 2-1-16,0-2 0 0,3 2-9 0,0 1-9 15,0-6 9-15,0 2-13 16,-3-1-24-16,6-1-5 0,0-3-1 0,0 3 0 15,0 0-29-15,3-2-5 0,0-1-2 0,0 0 0 16,3 1-32-16,0-3-6 0,-3 5-2 0,2-3 0 16,1 3 7-16,0-2 0 0,-3 2 1 0,3 0 0 15,-3 0 43-15,3 2 9 0,-3 1 2 0,-6 5 0 0,9 0 57 0,-9 0 0 16,9 5 0-16,-3 1 11 0,0-1 49 0,0 3 9 0,-3 0 3 0,0 2 0 16,3 1 24-16,-3 0 4 0,0 2 2 0,-3 0 0 15,3-2-18-15,0 2-4 0,-3 3-1 0,0-3 0 16,0 0-35-16,0 3-8 0,0-3 0 0,0-2-1 15,0 2-21-15,3-2-4 0,-3-1-1 0,3-2 0 16,-3-8-9-16,0 0-17 0,0 0 4 0,0 0 1 16,0 0-49-16,0 0-10 0,6-5-1 0,-4-3-607 15,4-3-121-15</inkml:trace>
  <inkml:trace contextRef="#ctx0" brushRef="#br0" timeOffset="55513.1451">6029 12412 1569 0,'3'-8'34'0,"-3"8"7"0,0 0 2 0,0 0 2 0,0 0-36 0,0 0-9 15,6 8 0-15,3 2 0 0,-3 3 67 0,0 3 11 16,3 3 2-16,-3-1 1 0,0 6-29 0,3 3-5 16,0-4-2-16,-3 4 0 0,0-1-13 0,0 1-2 15,0-1-1-15,3 1 0 0,-3-6-13 0,0 3-4 16,-1 0 0-16,1-3 0 0,0 0-12 0,-3-3 0 0,0 4-9 0,0-7 9 31,0 1-63-31,3-2-6 0,-3-1-2 0,-3-3-524 16,0-2-105-16</inkml:trace>
  <inkml:trace contextRef="#ctx0" brushRef="#br0" timeOffset="55997.3871">6122 12740 1000 0,'12'29'28'0,"-6"-27"7"0,-1-9-35 0,4 1 0 0,0 6 0 0,3-2 0 16,-3-1 70-16,6 0 7 0,-3-2 2 0,0 0 0 16,3-3-11-16,-3 0-3 0,-6 0 0 0,6-3 0 15,-4-2-12-15,1 0-2 0,0-6-1 0,0-2 0 16,-6 0-14-16,3 0-2 0,0-3-1 0,-3 3 0 16,0 2 4-16,0 1 1 0,-3-1 0 0,0 1 0 15,0 5-4-15,0-1-1 0,-3 4 0 0,0-1 0 16,3 3-9-16,-3 3-3 0,0 0 0 0,3 5 0 15,0 0 19-15,0 0 4 0,-6 8 1 0,0 2 0 0,3 3-29 0,-3 3-5 16,6-3-2-16,-3 6 0 0,-3 2-9 0,6 3 8 16,3-3-8-16,0 0 8 0,0 3 4 0,3-3 1 15,-3 3 0-15,0 0 0 0,3-6 11 0,0 4 1 16,-3-1 1-16,0 0 0 0,3-3 2 0,0 1 1 16,-6-3 0-16,3 0 0 0,0-3-8 0,3-2-1 15,-3-1-1-15,0-2 0 0,-3-8-19 0,3 5 8 16,-3-5-8-16,0 0 0 0,0 0 0 0,9 0-9 15,-3-2-1-15,0-4 0 0,0 1 0 0,-3 0 0 0,3-6 0 16,-3 1 0-16,5-4 10 0,-5 4-10 0,0 2 10 16,3 0-10-16,-3 0 10 0,3 3 0 0,-6 5 0 15,0 0-8-15,6-6 8 0,0 6-10 16,6 0 10-16,-3 0-10 0,0 6 10 0,6-1 0 0,-3 3-9 0,0 0 9 16,0 2 0-16,2-2 0 0,1 6 0 0,0-6 0 15,0 0 8-15,3-3-8 0,-3 0 8 0,3-2-8 31,-3-1-23-31,-1 1-9 0,-5-3-3 0,6 0-698 0,0 0-140 0</inkml:trace>
  <inkml:trace contextRef="#ctx0" brushRef="#br0" timeOffset="58077.3622">2356 15499 873 0,'3'16'24'0,"-3"-16"7"0,0 0-31 0,6 8 0 0,0 0 0 0,0 5 0 15,3 3 76-15,0 0 8 0,-3 0 3 0,3 2 0 16,-3 1-9-16,3 5-2 0,0-3 0 0,3 0 0 16,-12 0 3-16,9 0 0 0,-4-5 0 0,1 5 0 15,-6-2-7-15,6-6 0 0,-3 0-1 0,3 1 0 16,-3-4-28-16,-3-2-6 0,0 0-1 0,0-3 0 16,0-5-6-16,0 0-2 0,0 0 0 0,0 0 0 0,0 0 11 15,0 0 1-15,0-5 1 0,-3-3 0 0,0 0-30 0,0-5-11 16,0-5 0-16,0 2 9 0,0-6-9 0,3 1 0 15,0-5-10-15,0 2 10 0,0-2-16 0,-6-1 4 16,6 1 0-16,6 2 0 0,-6 0 2 0,3 3 1 16,0-3 0-16,0 11 0 0,0-6-7 0,3 6-2 15,0 2 0-15,0 4 0 0,-3-1-2 0,3 2 0 16,-6 6 0-16,12 0 0 0,-9 3 4 0,6 0 1 16,3 5 0-16,-3-1 0 0,0 4 15 0,0 2-12 15,3 1 12-15,-1-1-12 0,-2 5 12 0,0-2 0 16,0 0 0-16,-3 3-9 0,0-1 9 0,0-2 0 15,-3 2 8-15,0-4-8 0,3 2 13 0,-6-3-1 0,0 0-1 0,0-2 0 16,3-1 9-16,0-7 1 0,-3 5 1 0,0-8 0 31,0 0-7-31,0 0-2 0,0 0 0 0,0 0 0 0,3-3 4 0,0-5 1 16,0-2 0-16,3-4 0 0,-6-1-18 0,6-4 0 16,-6 0 8-16,3 1-8 0,0-3 0 0,0 0-11 0,3-1 2 0,-6 1 0 15,3 3-6-15,-3-1-1 0,6 1 0 0,-6-1 0 16,3 3-2-16,0 3-1 0,-3 5 0 0,6-2 0 15,-3 4 8-15,-3 6 2 0,0 0 0 16,0 0 0-16,5 0 0 0,4 3 0 0,-3 5 0 0,3 2 0 16,0-2 9-16,0 6 0 0,0-1 0 0,0 0-8 15,3 0 8-15,-3-2 0 0,3-1 0 0,0 1 0 16,-3-3 0-16,2 3 0 0,1-6 0 0,3 0 0 16,-9-2 0-16,6-1 9 0,-3-2-1 0,0 3-8 15,0-6 20-15,-3 1-2 0,3-1-1 0,0 1 0 16,0-6-3-16,0 0-1 0,0-3 0 0,-4 3 0 15,4-2-13-15,-3-4 8 0,-3 1-8 0,0 0 0 16,3-6 0-16,-3 3 0 0,-3 1 0 0,0-1 0 16,0 0 0-16,0 0 0 0,0 3-12 0,-3 2 12 15,0-5-12-15,-6 11 4 0,3-6 8 16,0 1-13-16,3 5 13 0,-5-1 0 0,-1 4 0 0,3 2 0 16,0 0 8-16,0 5-8 0,0 3 0 0,0 0 0 15,3 2 8-15,-3-2-8 0,3 8 9 0,0-3-9 16,3 1 9-16,0 1-9 0,3-1 8 0,0 2-8 15,3-1 11-15,-6 1-3 0,6-2-8 0,0 1 12 16,3 1 0-16,-3-2-1 0,6-4 0 0,-1-2 0 0,-2 5-11 0,0-5 0 16,3 0 0-16,3 0 0 15,0-3 0-15,3-2-9 0,-6 0 0 0,3-1 0 16,0-4-22-16,-1-1-4 0,4 0-1 0,-3-5 0 16,0 1-24-16,6-1-4 0,-9-3-2 0,3 3 0 15,-3-5-33-15,-1 0-6 0,1 2-2 0,-3-2 0 16,0 2-1-16,0 1-1 0,-3-4 0 15,-3 1 0-15,3 3 47 0,-3-1 10 0,0 0 1 0,-3 1 1 0,0-3 37 0,0 2 13 0,0 0-9 0,-3 3 9 16,3-5 41-16,-6 3 14 0,3-1 2 0,0 1 1 16,-6 2 46-16,3 0 10 0,0 0 2 0,0 2 0 15,0 1-29-15,-3 2-6 0,1 1-1 0,2-1 0 16,-3 3-21-16,3 0-5 0,0 3-1 0,-3-1 0 16,3 1 0-16,3 2 0 0,-3 3 0 0,0 0 0 15,3-2-21-15,-3 4-4 0,6 3 0 0,0 1-1 16,0 1-11-16,3 1-1 0,0 0-1 0,3 3 0 15,-3-3-14-15,3 0 8 0,0-3-8 0,0 0 0 16,0 0 8-16,0-2-8 0,3-1 0 0,-3-2 0 16,2-2 0-16,1 2 0 0,-3-6 0 0,0 1 0 15,-6-3 8-15,9 0-8 0,-3-3 0 0,-6 3 9 16,6-5 0-16,0 0 0 0,0-6 0 0,0 0 0 16,-3 1-9-16,0-1 0 0,0-5 0 0,0 8 0 15,0-5 0-15,-3 3-12 0,3-1 2 0,0 0 1 0,-3 4 9 0,0 1 0 16,0 1-9-16,0 5 9 0,0 0 0 0,0 0 0 15,0 0-9-15,0 0 9 0,3 8 0 0,3 2 0 16,-3-2 0-16,0 3 0 0,0 0 9 0,3-1-9 16,0 1 8-16,-3-3-8 0,3 2 0 0,-3-2 0 15,5 0 0-15,-2-3 0 0,0-2 0 0,0 2-12 16,3-5 4-16,-3 0 8 16,3 0-31-16,0-2 2 0,-3-4 0 0,0 1 0 15,3 0-15-15,0-3-4 0,-6 0 0 0,3-3 0 0,3 3 35 0,0 1 13 16,-3-1-11-16,-3 5 11 0,-3 3 0 0,6-5 0 15,-4 5-8-15,-2 0 8 16,0 0 0-16,6 0 15 0,3 0-3 0,-9 0-1 16,0 0 26-16,0 0 6 0,0 0 1 0,0 0 0 0,0 0-4 0,0 0 0 0,0 0 0 0,3 5 0 15,0-2-6-15,-3-3-2 0,0 0 0 0,0 0 0 16,0 0-3-16,0 0-1 0,0 0 0 0,3-6 0 16,0-2-16-16,-3-2-3 0,6-1-1 0,-3-2 0 15,0-3-8-15,0 0 0 0,-3 3 0 0,3-6 8 16,3 4-8-16,0-1 0 0,0 0 0 0,3 0 0 15,-9 5 0-15,9-2 0 0,-3 5 0 0,-3 0 0 16,0 3 0-16,-3 5 0 16,0 0 0-16,6 3 0 0,-6-3 0 0,9 5 0 15,0 3 0-15,-1 5 0 0,-2-2 10 0,3 5 0 0,-3-1 0 0,0 1 0 0,3 0-10 0,-3 0 12 16,0-3-12-16,3 3 12 0,0-3-23 0,0-2-4 16,0 0-1-16,3-4-775 15,0 1-155-15</inkml:trace>
  <inkml:trace contextRef="#ctx0" brushRef="#br0" timeOffset="58764.9146">4538 14510 1479 0,'0'0'32'0,"0"0"8"0,-3-6 0 0,0 1 2 0,0 0-34 0,0 0-8 16,-3-3 0-16,0 0 0 0,0 0 56 0,0 0 8 15,-3 0 3-15,1 0 0 0,-1 3-8 0,0-1-2 16,-3 1 0-16,3 2 0 0,-6 1-9 0,3 2-1 15,0 2-1-15,-3 4 0 0,3 2-10 0,3 2-3 16,-2 1 0-16,-1 2 0 0,0 3-21 0,3 0-12 16,-3 2 12-16,3 4-12 0,3 1 0 0,0 4 0 0,0 2 0 15,3 0 0-15,3 0 0 0,3 5 0 0,0 4-8 0,3 1 8 16,3 1 0-16,-3-8 0 0,0 2 0 0,6-2-9 16,-3 0 9-16,3-3 0 0,0 0 0 0,2-3 0 15,1-2 0-15,6 2 0 0,0-7 0 0,0-3-8 16,3-6 8-16,-4-2 9 0,-2-5-1 0,3-6-8 15,-3-2 17-15,3-5-3 0,0-4-1 0,0-2 0 16,-7-2 2-16,4-6 0 0,-6 0 0 0,0-5 0 16,0-5 14-16,-3-1 3 0,0-4 1 0,-3 2 0 15,-3-3 15-15,-3 3 2 0,0 3 1 0,0 2 0 16,-3 0-24-16,-6 3-5 0,0 5-1 0,-3 0 0 16,-3 0 11-16,0 3 1 0,-6 5 1 0,1 1 0 15,-4 4-15-15,0 0-3 0,0 3-1 0,3 3 0 16,0 3-6-16,1 2-1 0,-1 2 0 0,3 1 0 15,3 2-8-15,0 0 0 0,3 3 0 0,0-2 0 0,3 2-10 16,3-3-7-16,-2 3-2 0,5 0-833 16,0-6-166-16</inkml:trace>
  <inkml:trace contextRef="#ctx0" brushRef="#br0" timeOffset="59937.8365">5428 14436 1443 0,'0'0'32'0,"0"0"6"0,0 0 2 0,0 0 0 0,0 0-32 0,0 0-8 0,0 0 0 0,0 0 0 16,0 0 76-16,0 0 12 0,-3-6 4 0,0 1 0 16,0 2-44-16,-3-2-8 0,3 0-1 0,-3 0-1 15,3 2-14-15,-3 0-4 0,0-2 0 0,0 5 0 16,1 0 7-16,-1 0 1 0,6 0 0 0,-6 5 0 15,0 1-2-15,0 2 0 0,3 5 0 0,0 0 0 16,3 0-26-16,-3 3 0 0,3 3 0 0,0-1 0 0,3 1 0 16,-3-1 0-16,3 1 0 0,0-3 0 0,3 2 0 15,0-2 0-15,0-3 0 0,0 0 0 0,2 1 14 0,1-4-2 16,0-4-1-16,0-1 0 0,-3 0-2 0,0-2 0 16,3-3 0-16,3-3 0 0,-6-2 9 15,3 0 2-15,-3-6 0 0,0 0 0 0,3-2-4 0,-3 0-1 16,0-3 0-16,0 0 0 0,-3-2-15 0,0-1 11 15,2 6-11-15,-2-3 10 0,-3 0-10 0,0 6 0 16,3-1 0-16,0 3 0 0,-3 3 0 0,0-1 0 16,3 1 0-16,-3 5 8 0,0 0-8 0,0 0 0 15,0 0 0-15,6 5 0 0,3 3 0 0,-3 0 0 16,0 3 0-16,3-1 0 0,-3 1 0 0,3 0 0 0,0-1 0 16,0 1 8-16,-3-1-8 0,0 1 0 0,3 0 0 15,-3-4 0-15,0 1 11 0,3 0-3 0,-4 0-8 0,-5-8 12 16,0 0-3-16,6 6-1 0,-6-6 0 0,9 2 0 15,-9-2 8-15,0 0 0 0,12-2 1 0,-3-4 0 16,0-2 2-16,-3-2 0 0,0-1 0 0,0-2 0 16,-3-3-9-16,3 0-2 0,-3 0 0 0,0-2 0 15,3 2-8-15,-3 3 0 0,-3-1 0 0,3 7 0 16,0-4 0-16,0 3 0 0,0 0 0 0,3 3 0 16,-6 0 0-16,6-1 0 0,0 4 0 0,2-1 0 15,-8 3-9-15,9 0 9 0,6 3-12 0,-3-1 12 16,-3 1-32-16,3 0 1 0,0-3 0 0,3 2 0 15,-3-2-31-15,6-2-6 0,-4 2-2 0,1-6 0 16,3 1-33-16,-3 0-6 0,3-3-2 0,-3 0 0 16,0 0-8-16,3-3-1 0,-4 1-1 0,-2-1 0 15,0-2 13-15,0 2 2 0,0-2 1 0,-3 2 0 16,-3 1 37-16,3-1 7 0,-6 1 1 0,3-1 1 0,-3 3 59 0,-3 3 8 16,0 0 3-16,0 5 1 0,0 0 88 0,0 0 17 15,0 0 4-15,0 0 1 0,-9 5-6 0,0 0-2 16,3 3 0-16,-3 3 0 0,0-1-28 0,6 1-6 15,0 2 0-15,3 3-1 0,-3 0-19 0,6 0-3 16,0 0-1-16,0-1 0 0,3 1-34 0,3-2-7 16,-3-4-2-16,3 1 0 0,0-3-1 0,3-3 0 15,-3-2 0-15,3-3 0 0,-1-3 4 0,4 0 0 16,-3-5 0-16,-3-2 0 0,3-6 2 0,0 0 1 16,0-2 0-16,-3-4 0 0,-3-1 5 0,0 1 0 15,0-1 1-15,3-4 0 0,-6-2 17 0,3-3 3 16,-3 1 1-16,-3-7 0 0,0-1 10 0,-3-4 1 0,0 4 1 0,-3-1 0 15,-3 6-23-15,0-1-5 0,-6 4-1 0,-3-1 0 16,0-3-16-16,0 6-3 0,-3 0-1 0,4 3 0 16,-4 2-9-16,3 3 0 0,0 2 0 0,3 3 0 31,0 3-24-31,3 3-4 0,3-1-1 0,1 3 0 0,-1 3-98 0,3-1-19 0,0 4-4 0,6 2-986 16</inkml:trace>
  <inkml:trace contextRef="#ctx0" brushRef="#br0" timeOffset="61715.8884">2946 16777 1306 0,'0'0'28'0,"0"0"7"0,-3-8 1 0,0 3 1 0,0-3-29 0,3-3-8 0,-3 6 0 0,3-3 0 16,0 0 46-16,0 3 8 0,0 5 2 0,0 0 0 15,0 0-28-15,0 0-6 0,0 0-1 0,0 0 0 0,0 0 15 0,0 0 4 16,9 5 0-16,0 1 0 0,-3 2 13 0,3 5 3 16,-1 0 1-16,4 0 0 0,0 6-9 0,3-3-1 15,-3 0-1-15,0-1 0 0,0 4-27 0,0-6-6 16,6 0-1-16,-3 1 0 0,-1-1 14 0,1 0 2 16,-6 0 1-16,0-5 0 0,3-2-13 0,-3-1-4 15,-9-5 0-15,0 0 0 0,0 0 18 0,0 0 3 16,12 0 1-16,-12 0 0 0,12-8-1 0,-6-3 0 15,3 3 0-15,-6-2 0 0,3-3-7 0,-3-1-2 16,-3-2 0-16,0-2 0 0,0-3-8 0,-3-3-1 16,0 3-1-16,-3-3 0 0,3-3-6 0,0 9-8 0,0-6 11 15,0 0-11-15,0 3 8 0,0-3-8 0,0 11 0 16,3-3 0-16,-3 3 0 0,0 0 0 0,3 2-11 0,0 3 11 31,0-2-57-31,0 2-5 0,0 2-1 0,3 1 0 16,-3 5-123-16,0 0-25 0,0 0-5 0,0 0-653 0</inkml:trace>
  <inkml:trace contextRef="#ctx0" brushRef="#br0" timeOffset="62201.3315">3502 16581 1238 0,'0'0'27'0,"0"0"5"0,0 0 2 0,0 0 2 15,-6-2-36-15,3-3 0 0,0-1 0 0,3 6 0 16,-3-5 67-16,0-3 6 0,-5 0 2 0,5 3 0 16,-3-1-10-16,0-1-1 0,0 1-1 0,0 6 0 0,-3-5-8 0,0 5-2 15,3 3 0-15,-3-1 0 0,0-2-9 0,3 8-1 16,0 3-1-16,3-3 0 0,-3 5-20 0,0 5-4 16,3 1-1-16,0 2 0 0,3 0-7 0,3-2-2 15,-3 5 0-15,3-3 0 0,0 0 12 0,3-3 1 16,0 1 1-16,0-6 0 0,3 0-10 0,-3 1-3 15,3-1 0-15,0-5 0 0,0-3-9 0,-3 6 0 16,3-9 0-16,0 4 8 0,-3-6 2 0,-1 0 0 16,4 0 0-16,0-6 0 15,-3 1 4-15,0-3 1 0,-3 3 0 0,3-3 0 0,0-5-4 0,-6-1-1 0,3 1 0 0,-3 0 0 16,3 2-10-16,0-4 0 0,-3 1 0 0,-3-4 8 16,3 5-8-16,-3-1 0 0,3 4 0 0,0-1 0 15,0 1 0-15,-3 4 0 0,3-2 0 16,3 8 0-16,-3-2 0 0,0 2 0 0,0 0 0 0,0 0 0 15,3 2-11-15,0 9 11 0,-3-3-8 0,3 0 8 16,-3 5 0-16,3-2 0 0,3 2 0 0,0-5 0 16,-6 5 0-16,0 0 0 0,6-5 0 0,-3 3 0 15,0-3-9-15,0-3 9 0,3 6-10 0,-3-9 10 16,3 4-41-16,-6-6-3 0,0 0 0 0,9-6 0 16,-3 4-55-16,0-4-11 0,-1-4-2 0,4 2-477 15,-3-5-95-15</inkml:trace>
  <inkml:trace contextRef="#ctx0" brushRef="#br0" timeOffset="62779.5176">3681 16510 1153 0,'0'0'32'0,"0"0"8"0,3 8-32 0,0-3-8 15,0 8 0-15,0-2 0 0,0 0 77 0,0-1 14 16,0 3 2-16,-3 1 1 0,3 4-15 0,0-2-3 16,3-3-1-16,-3 1 0 0,-3-1 6 0,3-3 2 15,-3 4 0-15,0-6 0 0,0-3-23 0,3 3-5 16,-3-3-1-16,0-5 0 0,0 0-18 0,0 8-4 15,0-8-1-15,0 0 0 0,0 0-4 0,0 0-1 16,0 0 0-16,0 0 0 0,0 0 6 0,0 0 0 16,0-8 1-16,-3 0 0 0,0 0-18 0,-3-5-4 0,3-3-1 15,-3 0 0-15,3-2-10 0,0-1 0 0,0-2 9 0,0 2-9 16,3-2 0-16,-3 3 0 0,3-1 0 0,0 6 0 16,0-3 0-16,3 0 0 0,-3 3 0 0,3 0 0 15,0 5 0-15,0 0-12 0,3-3 12 0,0 6-12 16,0-3-6-16,-3 5-2 0,0-2 0 0,3 0 0 15,2 2 0-15,-2 1-1 0,0-1 0 0,0-2 0 16,0 5-2-16,3-3 0 0,-3 0 0 0,0 3 0 31,3-2-2-31,0-1-1 0,0 3 0 0,0 0 0 0,0 0 1 0,0 0 0 0,3 0 0 16,-3 3 0-16,2-1 10 0,-2-2 3 0,0 3 0 0,0 0 0 16,6 2 12-16,-6 0-9 0,-3-2 9 0,0 7-8 15,3-2 16-15,0 0 3 0,-3 3 1 0,3 0 0 16,-3-1 3-16,0 1 1 0,-3-1 0 0,2 1 0 0,-2-3 0 15,0 5 0-15,0-2 0 0,-3-1 0 16,3-5 0-16,-3 3 0 0,3-2 0 0,-3-6 0 16,0 0-8-16,0 0-8 0,0 0 11 0,0 0-11 15,-3 0-18-15,0-6-10 0,3-2-3 0,-3-5 0 16,3 0-38-16,-3-3-8 0,0 0-2 0,1-2 0 16,-1-3-54-16,0 5-11 0,3-3-3 0,-3 1 0 15,-3-4 15-15,3 4 4 0,0-1 0 0,3 4 0 16,0 1 81-16,-3 1 17 0,0 0 3 0,3 5 1 0,0 0 98 0,3 0 20 15,-6 3 4-15,3 5 1 0,0 0-11 0,0 0-2 16,0 0-1-16,0 0 0 0,-3 0-51 0,3 0-11 0,0 0-1 16,0 0-702-16</inkml:trace>
  <inkml:trace contextRef="#ctx0" brushRef="#br0" timeOffset="63579.7213">4264 16312 1411 0,'0'0'31'0,"0"0"6"0,0-6 2 0,0-2 1 0,0-2-32 0,0 4-8 16,-6-4 0-16,3 2 0 0,0 0 65 0,-3 0 12 15,0-5 3-15,1 5 0 16,-4-3-20-16,3 6-4 0,-3-3-1 0,3 5 0 0,-3-2 4 0,0 3 1 15,0-1 0-15,3 3 0 0,-3 0-15 0,3 3-2 16,-3 2-1-16,3 0 0 0,0 8-24 0,3-2-5 16,-3 2-1-16,3 3 0 0,3 3-12 0,0-1 0 15,0 1-12-15,3 2 12 0,0-3-15 0,3 3 4 16,0-2 1-16,0-3 0 0,0 0 10 0,0 0 0 0,0-3 0 16,3 0 0-16,0-5 0 0,0 0 0 0,0 0 0 15,-9-8 0-15,0 0 0 0,12 0 0 0,-12 0 0 0,12-5 0 16,0-3 12-16,-7 0-3 0,1-3 0 0,0-2 0 15,-3 0-9-15,3-1 0 0,-6-4 0 0,3 5 8 16,-3-1-8-16,0 1 0 16,0 0 0-16,0 2 0 0,-3 3 0 0,3 1 0 0,-3 1 0 0,0 1 0 15,3 2 10-15,0 3-10 0,-3 3 12 0,3 0-12 0,0-1 17 16,0-2-3-16,0 6-1 0,3 1 0 0,0 1-5 0,0 3 0 16,0-3-8-16,3 0 12 0,-3 0-12 0,3 0-10 15,-3 0 2-15,-3-8 0 0,3 5 8 0,3 3 0 16,0-3 0-16,-6-5 0 0,0 0 0 0,6 5 11 15,3-2-3-15,-9-3 0 0,0 0-8 0,0 0-11 16,0 0 3-16,6 0 0 0,-6 0 8 0,9 0 0 16,-9 0 0-16,6-3 0 0,0-7 28 0,0 5 4 15,-3-3 0-15,-3-6 1 0,3 4-33 0,0-3 0 16,-3-3 0-16,3-3 0 0,0 1 0 0,-1-3 0 16,1 2 0-16,3 0 0 0,-3-2 0 0,0 5 0 15,3 1 0-15,0 1 0 0,-3 1-10 0,3 8 10 0,0-3-10 0,0 8 10 16,0-3-8-16,-6 3 8 0,0 0 0 0,12 3-9 15,3 7 9-15,-6 1-8 0,0-3 8 0,-3 3-8 16,3-1 8-16,0-2 0 0,-1 5 0 0,-2 1 0 16,0-1 0-16,3 0 0 0,0-2 0 0,-3-3 0 15,0-1-12-15,3-1-1 0,-3 2 0 0,0-3 0 16,3 0-106 0,-9-5-21-16,0 0-4 0,6 0-475 0,3 0-95 0</inkml:trace>
  <inkml:trace contextRef="#ctx0" brushRef="#br0" timeOffset="64169.9586">4857 15976 1486 0,'0'0'32'0,"0"0"8"0,0-6 0 0,-3 1 3 0,0 0-35 0,3-1-8 15,-3 1 0-15,3 5 0 0,-6-5 101 0,6 5 19 16,0 0 3-16,-3-3 1 0,-3-2-31 0,0 5-5 16,3 0-2-16,-3 5 0 0,0 0-31 0,0-2-7 15,3 8 0-15,-3-3-1 0,3 2-14 0,0 1-2 16,-3-1-1-16,3-2 0 0,0 6-14 0,3-1-2 0,0 0-1 15,0 0 0-15,3 3-13 0,-3 0 8 0,3 2-8 16,3 1 0-16,-3-3 0 0,6 8 0 16,0-6 0-16,-3-2 0 0,3 5 0 0,3-8 0 0,0-2 0 15,-3-3 0-15,3 5 0 0,-1-7-12 0,1-1 12 0,0-3-10 16,0 1 10-16,0-3-10 0,0-3 10 0,0-4-10 16,0 1 10-16,0-2 0 0,3 3-9 0,-4-3 9 15,-2-3 0-15,0 1 0 0,3-1 0 0,-3-2 0 16,-3 0 0-16,0-6 0 0,3 3 0 0,-3-2 0 15,0-1 0-15,0 1 0 0,-3-1-8 0,3 1 8 16,-3 2 0-16,0-3 0 0,-3 4 0 0,0-1 0 16,-3 2 0-16,0 1 0 15,0 3 0-15,0-1 0 0,-6-2 0 0,3 5 0 0,0 0 0 0,-3 3 0 16,-3-1 0-16,0 6 0 0,3 0 9 0,0 0-9 16,-3 8 11-16,4-2-3 0,-1 4 0 0,3 1 0 15,0 2 2-15,0 0 0 0,3 6 0 0,0-3 0 16,3 0-10-16,0 5 8 0,3-3-8 0,3 3 8 15,0-2-8-15,0-1 8 0,6 4-8 0,-1-4 8 16,-2-7-8-16,6-1 0 0,0 1 0 0,0-6 0 16,0-2-12-16,-3-3-4 0,3-3 0 0,0-2-1 15,-1-3-13-15,-2-3-2 0,0 3-1 0,0-2-707 16,-3-1-140-16</inkml:trace>
  <inkml:trace contextRef="#ctx0" brushRef="#br0" timeOffset="64475.7883">3970 15878 2732 0,'0'0'60'0,"-6"5"13"0,0-2 3 0,0 2 0 0,3-2-61 0,0 2-15 15,3-5 0-15,-3 8 0 16,0-6-124-16,3-2-28 0,0 0-6 0,0 0-898 0</inkml:trace>
  <inkml:trace contextRef="#ctx0" brushRef="#br0" timeOffset="65480.9623">6262 15417 1321 0,'0'0'28'0,"0"0"7"0,0 6 1 0,0 2 2 0,0-1-30 0,0 1-8 0,3 3 0 0,2 0 0 16,-2-1 64-16,3 3 11 0,0-2 2 0,3 2 1 16,-3 0-6-16,0 3-2 0,0-2 0 0,3 1 0 15,-3 1-18-15,3 5-4 0,-3-2-1 0,0-1 0 16,0 1-7-16,-3-3-2 0,0-3 0 0,-3-2 0 15,0 2-2-15,0-5 0 0,-3 2 0 0,3-2 0 16,-3-2 5-16,0-4 1 0,-6 6 0 0,3-2 0 16,3-1-12-16,-6-3-2 0,0 1-1 0,-3-3 0 15,3-3 2-15,-3 1 1 0,-2-6 0 0,2-3 0 16,-3 6-16-16,3-6-3 0,-3 1-1 0,0-3 0 16,-3 2-10-16,3-2 12 0,0-3-12 0,4 0 12 15,-4-2-12-15,0-1 0 0,0 3 0 0,0 0 0 16,3-2 0-16,0 2 0 0,3 0 0 0,0 3 0 0,3 0 0 0,0-1 0 15,3 1-10-15,0 2 10 0,3 1-12 0,3-1 12 16,3 3-13-16,-3 0 5 0,3 1 8 0,3-1-8 16,0 2 8-16,3 1-8 0,0 0 8 0,3-1 0 15,0-2 0-15,0 1 0 0,3 1 0 0,-1 1 0 16,4-3 0-16,0 0-8 0,-3 0 8 0,0 0 0 16,-3 0 0-16,5 3 0 0,1-3 0 0,-3-3 0 15,-6 6 0-15,-3 0 0 16,0-3-16-16,0 3 0 0,0-1-1 0,0-2 0 15,-3 0-113-15,0 3-22 0,0-3-5 0</inkml:trace>
  <inkml:trace contextRef="#ctx0" brushRef="#br0" timeOffset="65956.1991">6413 14801 2037 0,'0'0'44'15,"0"0"10"-15,0 0 2 0,0 0 2 0,-6 0-46 0,6 0-12 16,0 0 0-16,0 0 0 0,0 0 35 0,0 0 5 16,0 0 0-16,6-3 1 0,3-2-17 0,-3 2-3 15,3 1-1-15,0-4 0 0,3 4 1 0,0-1 0 16,0 0 0-16,-3 3 0 0,3-2-1 0,0 2-1 0,-1 0 0 0,1 0 0 15,0 2-9-15,-3-2-2 0,3 6 0 0,-3-4 0 16,0 4-8-16,0-1 10 0,-3 3-10 0,0 0 10 16,0 2-1-16,-3 1 0 0,0-1 0 0,0 4 0 15,-3 2-9-15,0-3 10 0,-3 3-10 0,0 0 10 16,0-1-10-16,-3-1 0 0,3 2 9 0,-3-3-9 16,0 0 0-16,0 0 9 0,0 0-9 0,0 1 0 15,0-4 8-15,0 4-8 0,0-4 0 0,3 1 0 16,3-3 14-16,-3-3-4 0,3-5-1 0,0 0 0 15,0 0 2-15,0 0 0 0,0 0 0 0,3 5 0 16,-3-5 1-16,6 3 1 0,3-1 0 0,0 1 0 16,0-6 9-16,3 3 2 0,0-2 0 0,0 2 0 15,0-3-6-15,5 1-1 0,-2-4 0 0,3 1 0 16,-6 2-5-16,6-2 0 0,-3 2-1 0,3-2 0 16,-3 2-11-16,-1 1 0 0,1-3 0 0,0-1 8 15,-3 4-8-15,0-4-14 0,3 1 3 0,-3 2-825 16,3-2-164-16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AA781502-BE7E-4B74-A8A3-91F78C002C8E}" type="datetime1">
              <a:rPr lang="en-US" smtClean="0"/>
              <a:t>1/31/2018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795-0657-47C8-ABEC-0C7712A881DB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0779-9E3C-4F15-BD6C-B4107384727C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621AFEB3-2AAB-4366-B3B1-8BDA2760D3E3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50976A4-5FEA-4CF5-A3C5-5ADD46607159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9C89-949D-4DD8-B458-019CD62D994C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96-D33E-4333-80EB-63F344A40B18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606-E9CC-47FF-86CB-149E80694CC4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565F-7607-4035-A12C-B64FFB5999EB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FD6D-674C-4397-A944-6ED92A9BC01E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1B62-B4D1-4A92-810B-DA40BCC13C7E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1C716E-6C5C-4A79-AB30-3C4E11AA9F2B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png"/><Relationship Id="rId7" Type="http://schemas.openxmlformats.org/officeDocument/2006/relationships/hyperlink" Target="https://opencurriculum.org/5481/circular-motion-linear-and-angular-speed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3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customXml" Target="../ink/ink6.xml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0.wmf"/><Relationship Id="rId10" Type="http://schemas.openxmlformats.org/officeDocument/2006/relationships/image" Target="../media/image18.wmf"/><Relationship Id="rId19" Type="http://schemas.openxmlformats.org/officeDocument/2006/relationships/image" Target="../media/image22.e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6ho1-G6tw&amp;NR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oftURFsxM" TargetMode="External"/><Relationship Id="rId2" Type="http://schemas.openxmlformats.org/officeDocument/2006/relationships/hyperlink" Target="https://www.youtube.com/watch?v=O7FbDy-gE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ftp.mi.fu-berlin.de/pub/Rojas/omniwheel/Diegel-Badve-Bright-Potgieter-Tlale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customXml" Target="../ink/ink7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S41utjlb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customXml" Target="../ink/ink8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9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1.bin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23.bin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emf"/><Relationship Id="rId5" Type="http://schemas.openxmlformats.org/officeDocument/2006/relationships/customXml" Target="../ink/ink14.xml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customXml" Target="../ink/ink15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Kinematics of Wheeled Robots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angular velocity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about the ICC defines the wheel ground velocities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62600" y="2590800"/>
          <a:ext cx="175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4" imgW="876240" imgH="812520" progId="Equation.3">
                  <p:embed/>
                </p:oleObj>
              </mc:Choice>
              <mc:Fallback>
                <p:oleObj name="Equation" r:id="rId4" imgW="8762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17526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ifferentialdrive.png"/>
          <p:cNvPicPr>
            <a:picLocks noChangeAspect="1"/>
          </p:cNvPicPr>
          <p:nvPr/>
        </p:nvPicPr>
        <p:blipFill>
          <a:blip r:embed="rId6" cstate="print"/>
          <a:srcRect r="40000"/>
          <a:stretch>
            <a:fillRect/>
          </a:stretch>
        </p:blipFill>
        <p:spPr>
          <a:xfrm>
            <a:off x="685800" y="1989727"/>
            <a:ext cx="4191000" cy="3268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24000" y="3208927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132727"/>
            <a:ext cx="2057400" cy="1143000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16200000" flipV="1">
            <a:off x="6724650" y="2259667"/>
            <a:ext cx="228600" cy="6477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724650" y="4004983"/>
            <a:ext cx="228600" cy="6477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986085"/>
            <a:ext cx="761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https://opencurriculum.org/5481/circular-motion-linear-and-angular-speed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5165" y="2057817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distance between ICC and right wheel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3292" y="4443133"/>
            <a:ext cx="36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distance between ICC and left wheel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672200" y="1305720"/>
              <a:ext cx="4254480" cy="126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1760" y="1299960"/>
                <a:ext cx="4276440" cy="128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wheel ground velocities it is easy to solve for the radius,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/>
                  <a:t>, and angular velocity </a:t>
                </a:r>
                <a:r>
                  <a:rPr lang="el-GR" i="1" dirty="0" smtClean="0">
                    <a:latin typeface="Times New Roman"/>
                    <a:cs typeface="Times New Roman"/>
                  </a:rPr>
                  <a:t>ω</a:t>
                </a:r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r>
                  <a:rPr lang="en-US" dirty="0" smtClean="0">
                    <a:cs typeface="Times New Roman"/>
                  </a:rPr>
                  <a:t>interesting cases: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57600" y="2667000"/>
          <a:ext cx="182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4" imgW="914400" imgH="838080" progId="Equation.3">
                  <p:embed/>
                </p:oleObj>
              </mc:Choice>
              <mc:Fallback>
                <p:oleObj name="Equation" r:id="rId4" imgW="91440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67000"/>
                        <a:ext cx="18288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914480" y="1995480"/>
              <a:ext cx="6516360" cy="3479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5480" y="1989720"/>
                <a:ext cx="6536880" cy="34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394640" y="1762200"/>
              <a:ext cx="2233800" cy="2355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360" y="1754640"/>
                <a:ext cx="2247840" cy="237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Tracked Vehicles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differential drive but relies on ground slip or skid to change direction</a:t>
            </a:r>
          </a:p>
          <a:p>
            <a:pPr lvl="1"/>
            <a:r>
              <a:rPr lang="en-US" dirty="0" smtClean="0"/>
              <a:t>kinematics poorly determined by motion of treads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098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0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http://en.wikipedia.org/wiki/File:Tucker-Kitten-Variants.jpg</a:t>
            </a:r>
            <a:endParaRPr lang="en-US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22040" y="4767120"/>
              <a:ext cx="21600" cy="1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4120" y="4760640"/>
                <a:ext cx="34920" cy="2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590800" y="2667000"/>
            <a:ext cx="4038600" cy="205740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>
          <a:xfrm rot="5400000">
            <a:off x="2293620" y="174498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 rot="5400000">
            <a:off x="6332220" y="381000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">
            <a:off x="2406857" y="2054654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621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53200" y="4648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715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438400"/>
            <a:ext cx="4038600" cy="20574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590800" y="5791200"/>
            <a:ext cx="41148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19200" y="35052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279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495800" y="591820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91820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711700" y="29972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99720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67000" y="17018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018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629400" y="40386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16200" y="3048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12" imgW="482400" imgH="203040" progId="Equation.3">
                  <p:embed/>
                </p:oleObj>
              </mc:Choice>
              <mc:Fallback>
                <p:oleObj name="Equation" r:id="rId12" imgW="482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048000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324600" y="4876800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Equation" r:id="rId14" imgW="304560" imgH="177480" progId="Equation.3">
                  <p:embed/>
                </p:oleObj>
              </mc:Choice>
              <mc:Fallback>
                <p:oleObj name="Equation" r:id="rId14" imgW="3045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76800"/>
                        <a:ext cx="60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rot="7020000" flipH="1" flipV="1">
            <a:off x="2688035" y="1550369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429000" y="914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35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150560" y="652320"/>
              <a:ext cx="1007640" cy="1798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1200" y="644400"/>
                <a:ext cx="1025640" cy="181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remember the assumptions in the kinematic model</a:t>
            </a:r>
          </a:p>
          <a:p>
            <a:pPr lvl="1"/>
            <a:r>
              <a:rPr lang="en-US" dirty="0" smtClean="0"/>
              <a:t>smooth rolling motion in the plane</a:t>
            </a:r>
          </a:p>
          <a:p>
            <a:r>
              <a:rPr lang="en-US" dirty="0" smtClean="0"/>
              <a:t>does not capture all possible motions</a:t>
            </a:r>
          </a:p>
          <a:p>
            <a:pPr lvl="1">
              <a:buClr>
                <a:srgbClr val="727CA3"/>
              </a:buClr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http://www.youtube.com/watch?v=Cj6ho1-G6tw&amp;NR=1#t=0m25s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normal wheel with rollers mounted on the circumference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www.youtube.com/watch?v=O7FbDy-gE70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www.youtube.com/watch?v=mUoftURFsxM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ftp.mi.fu-berlin.de/pub/Rojas/omniwheel/Diegel-Badve-Bright-Potgieter-Tlale.pdf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4873823"/>
            <a:ext cx="574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http://blog.makezine.com/archive/2010/04/3d-printable-mecanum-wheel.html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meccan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92645"/>
            <a:ext cx="8839200" cy="4377509"/>
          </a:xfr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654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</a:t>
            </a:r>
            <a:r>
              <a:rPr lang="en-US" dirty="0" err="1" smtClean="0"/>
              <a:t>Mecanum</a:t>
            </a:r>
            <a:r>
              <a:rPr lang="en-US" dirty="0" smtClean="0"/>
              <a:t> wheel specification sheet</a:t>
            </a:r>
          </a:p>
          <a:p>
            <a:r>
              <a:rPr lang="en-US" dirty="0" smtClean="0"/>
              <a:t>http://d1pytrrjwm20z9.cloudfront.net/MecanumWheelSpecSheet.pdf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serial manipulators</a:t>
            </a:r>
          </a:p>
          <a:p>
            <a:pPr lvl="1"/>
            <a:r>
              <a:rPr lang="en-US" dirty="0" smtClean="0"/>
              <a:t>given the joint variables, find the pose of the end-</a:t>
            </a:r>
            <a:r>
              <a:rPr lang="en-US" dirty="0" err="1" smtClean="0"/>
              <a:t>effector</a:t>
            </a:r>
            <a:endParaRPr lang="en-US" dirty="0" smtClean="0"/>
          </a:p>
          <a:p>
            <a:r>
              <a:rPr lang="en-US" dirty="0" smtClean="0"/>
              <a:t>mobile robot</a:t>
            </a:r>
          </a:p>
          <a:p>
            <a:pPr lvl="1"/>
            <a:r>
              <a:rPr lang="en-US" dirty="0" smtClean="0"/>
              <a:t>given the control variables as a </a:t>
            </a:r>
            <a:r>
              <a:rPr lang="en-US" i="1" dirty="0" smtClean="0"/>
              <a:t>function of time</a:t>
            </a:r>
            <a:r>
              <a:rPr lang="en-US" dirty="0" smtClean="0"/>
              <a:t>, find the pose of the robot</a:t>
            </a:r>
          </a:p>
          <a:p>
            <a:pPr lvl="2"/>
            <a:r>
              <a:rPr lang="en-US" dirty="0" smtClean="0"/>
              <a:t>for the differential drive the control variables are often taken to be the ground velocities of the left and right wheels</a:t>
            </a:r>
          </a:p>
          <a:p>
            <a:pPr lvl="3"/>
            <a:r>
              <a:rPr lang="en-US" dirty="0" smtClean="0"/>
              <a:t>it is important to note that the wheel velocities are needed as functions of time; a differential drive that moves forward and then turns right ends up in a very different position than one that turns right then moves forward!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measured relative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axis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1031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46746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45462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246518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306441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23157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374321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64932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286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895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3223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264932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64932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029200" y="2413000"/>
          <a:ext cx="3708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3" imgW="1854000" imgH="1015920" progId="Equation.3">
                  <p:embed/>
                </p:oleObj>
              </mc:Choice>
              <mc:Fallback>
                <p:oleObj name="Equation" r:id="rId3" imgW="1854000" imgH="1015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13000"/>
                        <a:ext cx="37084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 rot="3600000">
            <a:off x="838200" y="2394648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3600000">
            <a:off x="1752600" y="3978436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3600000" flipV="1">
            <a:off x="685776" y="4098282"/>
            <a:ext cx="1524048" cy="53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 rot="3600000">
            <a:off x="1295400" y="3948542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3600000" flipV="1">
            <a:off x="2701632" y="2234042"/>
            <a:ext cx="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1646504" y="4015264"/>
            <a:ext cx="208729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362200" y="2895600"/>
            <a:ext cx="3360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2209800" y="3657600"/>
            <a:ext cx="307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33800" y="2819400"/>
            <a:ext cx="0" cy="1219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3622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810000" y="3244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754680" y="4343400"/>
              <a:ext cx="2018160" cy="140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5320" y="4335120"/>
                <a:ext cx="2039400" cy="141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www.youtube.com/watch?v=giS41utjlbU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differential drive: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50156"/>
              </p:ext>
            </p:extLst>
          </p:nvPr>
        </p:nvGraphicFramePr>
        <p:xfrm>
          <a:off x="2057400" y="2235200"/>
          <a:ext cx="5029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3" imgW="2514600" imgH="1206360" progId="Equation.3">
                  <p:embed/>
                </p:oleObj>
              </mc:Choice>
              <mc:Fallback>
                <p:oleObj name="Equation" r:id="rId3" imgW="2514600" imgH="1206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35200"/>
                        <a:ext cx="50292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909320" y="844920"/>
              <a:ext cx="1701000" cy="64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1400" y="834480"/>
                <a:ext cx="1718280" cy="66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16400" y="1553400"/>
              <a:ext cx="3251520" cy="4552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60" y="1543680"/>
                <a:ext cx="3273480" cy="457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to Wheel Velocity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L = </a:t>
            </a:r>
            <a:r>
              <a:rPr lang="en-US" sz="1800" dirty="0" smtClean="0">
                <a:latin typeface="Consolas" panose="020B0609020204030204" pitchFamily="49" charset="0"/>
              </a:rPr>
              <a:t>0.2;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sigma </a:t>
            </a:r>
            <a:r>
              <a:rPr lang="en-US" sz="1800" dirty="0">
                <a:latin typeface="Consolas" panose="020B0609020204030204" pitchFamily="49" charset="0"/>
              </a:rPr>
              <a:t>= 0.05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figure </a:t>
            </a:r>
            <a:r>
              <a:rPr lang="en-US" sz="1800" dirty="0">
                <a:latin typeface="Consolas" panose="020B0609020204030204" pitchFamily="49" charset="0"/>
              </a:rPr>
              <a:t>hold </a:t>
            </a:r>
            <a:r>
              <a:rPr lang="en-US" sz="1800" dirty="0" smtClean="0">
                <a:latin typeface="Consolas" panose="020B0609020204030204" pitchFamily="49" charset="0"/>
              </a:rPr>
              <a:t>on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for </a:t>
            </a:r>
            <a:r>
              <a:rPr lang="en-US" sz="1800" dirty="0" err="1">
                <a:latin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smtClean="0">
                <a:latin typeface="Consolas" panose="020B0609020204030204" pitchFamily="49" charset="0"/>
              </a:rPr>
              <a:t>1:1000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theta = 0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x = 0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y = 0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>
                <a:latin typeface="Consolas" panose="020B0609020204030204" pitchFamily="49" charset="0"/>
              </a:rPr>
              <a:t> = 0.1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for t = </a:t>
            </a:r>
            <a:r>
              <a:rPr lang="en-US" sz="1800" dirty="0" smtClean="0">
                <a:latin typeface="Consolas" panose="020B0609020204030204" pitchFamily="49" charset="0"/>
              </a:rPr>
              <a:t>0.1:dt:10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x = x + 0.5 * (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) * cos(theta) *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y = y + 0.5 * (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) * sin(theta) *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theta = theta + 1 / L * (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-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) *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end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plot(x, y, 'b</a:t>
            </a:r>
            <a:r>
              <a:rPr lang="en-US" sz="1800" dirty="0" smtClean="0">
                <a:latin typeface="Consolas" panose="020B0609020204030204" pitchFamily="49" charset="0"/>
              </a:rPr>
              <a:t>.');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end</a:t>
            </a:r>
            <a:endParaRPr lang="en-US" sz="18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16800" y="722880"/>
              <a:ext cx="7235640" cy="5857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920" y="711000"/>
                <a:ext cx="7260480" cy="58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7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Robot Forward Kinematics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2480" y="1087920"/>
              <a:ext cx="234000" cy="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8520" y="1081080"/>
                <a:ext cx="24336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5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ChangeAspect="1"/>
          </p:cNvCxnSpPr>
          <p:nvPr/>
        </p:nvCxnSpPr>
        <p:spPr>
          <a:xfrm rot="3600000" flipV="1">
            <a:off x="3856739" y="2910564"/>
            <a:ext cx="1714554" cy="598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position of the ICC in {W}?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5963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51678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947860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73975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799677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72480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867557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758168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7792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33888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8155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758168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58168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ultiply 20"/>
          <p:cNvSpPr/>
          <p:nvPr/>
        </p:nvSpPr>
        <p:spPr>
          <a:xfrm>
            <a:off x="4114800" y="1993900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-1800000">
            <a:off x="4386787" y="2108249"/>
            <a:ext cx="228600" cy="20213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4038600" y="31369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36900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3873500" y="1600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Equation" r:id="rId7" imgW="317160" imgH="177480" progId="Equation.3">
                  <p:embed/>
                </p:oleObj>
              </mc:Choice>
              <mc:Fallback>
                <p:oleObj name="Equation" r:id="rId7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1600200"/>
                        <a:ext cx="635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4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ChangeAspect="1"/>
          </p:cNvCxnSpPr>
          <p:nvPr/>
        </p:nvCxnSpPr>
        <p:spPr>
          <a:xfrm rot="3600000" flipV="1">
            <a:off x="3856739" y="2910564"/>
            <a:ext cx="1714554" cy="598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5963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51678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947860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73975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799677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72480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867557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758168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7792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33888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8155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758168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58168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ultiply 20"/>
          <p:cNvSpPr/>
          <p:nvPr/>
        </p:nvSpPr>
        <p:spPr>
          <a:xfrm>
            <a:off x="4114800" y="1993900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-1800000">
            <a:off x="4386787" y="2108249"/>
            <a:ext cx="228600" cy="20213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4038600" y="31369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36900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3810000" y="1371600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7" imgW="1257120" imgH="457200" progId="Equation.3">
                  <p:embed/>
                </p:oleObj>
              </mc:Choice>
              <mc:Fallback>
                <p:oleObj name="Equation" r:id="rId7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2514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6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smooth rolling motion at each point in time the differential drive is moving in a circular path centered on the ICC</a:t>
            </a:r>
          </a:p>
          <a:p>
            <a:pPr lvl="1"/>
            <a:r>
              <a:rPr lang="en-US" dirty="0" smtClean="0"/>
              <a:t>thus, for a small interval of time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the change in pose can be computed as a rotation about the ICC</a:t>
            </a: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5791200" y="1295400"/>
            <a:ext cx="1588" cy="4606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5626100" y="1460500"/>
            <a:ext cx="2251075" cy="39131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5789613" y="2424112"/>
            <a:ext cx="301625" cy="107950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32" y="402"/>
              </a:cxn>
              <a:cxn ang="0">
                <a:pos x="63" y="401"/>
              </a:cxn>
              <a:cxn ang="0">
                <a:pos x="95" y="400"/>
              </a:cxn>
              <a:cxn ang="0">
                <a:pos x="127" y="398"/>
              </a:cxn>
              <a:cxn ang="0">
                <a:pos x="157" y="396"/>
              </a:cxn>
              <a:cxn ang="0">
                <a:pos x="189" y="392"/>
              </a:cxn>
              <a:cxn ang="0">
                <a:pos x="220" y="389"/>
              </a:cxn>
              <a:cxn ang="0">
                <a:pos x="252" y="385"/>
              </a:cxn>
              <a:cxn ang="0">
                <a:pos x="283" y="381"/>
              </a:cxn>
              <a:cxn ang="0">
                <a:pos x="314" y="375"/>
              </a:cxn>
              <a:cxn ang="0">
                <a:pos x="346" y="369"/>
              </a:cxn>
              <a:cxn ang="0">
                <a:pos x="377" y="364"/>
              </a:cxn>
              <a:cxn ang="0">
                <a:pos x="408" y="356"/>
              </a:cxn>
              <a:cxn ang="0">
                <a:pos x="439" y="349"/>
              </a:cxn>
              <a:cxn ang="0">
                <a:pos x="469" y="341"/>
              </a:cxn>
              <a:cxn ang="0">
                <a:pos x="500" y="333"/>
              </a:cxn>
              <a:cxn ang="0">
                <a:pos x="530" y="324"/>
              </a:cxn>
              <a:cxn ang="0">
                <a:pos x="561" y="315"/>
              </a:cxn>
              <a:cxn ang="0">
                <a:pos x="590" y="304"/>
              </a:cxn>
              <a:cxn ang="0">
                <a:pos x="620" y="294"/>
              </a:cxn>
              <a:cxn ang="0">
                <a:pos x="650" y="283"/>
              </a:cxn>
              <a:cxn ang="0">
                <a:pos x="680" y="271"/>
              </a:cxn>
              <a:cxn ang="0">
                <a:pos x="709" y="259"/>
              </a:cxn>
              <a:cxn ang="0">
                <a:pos x="738" y="246"/>
              </a:cxn>
              <a:cxn ang="0">
                <a:pos x="766" y="234"/>
              </a:cxn>
              <a:cxn ang="0">
                <a:pos x="795" y="220"/>
              </a:cxn>
              <a:cxn ang="0">
                <a:pos x="824" y="206"/>
              </a:cxn>
              <a:cxn ang="0">
                <a:pos x="852" y="192"/>
              </a:cxn>
              <a:cxn ang="0">
                <a:pos x="879" y="176"/>
              </a:cxn>
              <a:cxn ang="0">
                <a:pos x="907" y="161"/>
              </a:cxn>
              <a:cxn ang="0">
                <a:pos x="935" y="145"/>
              </a:cxn>
              <a:cxn ang="0">
                <a:pos x="961" y="128"/>
              </a:cxn>
              <a:cxn ang="0">
                <a:pos x="988" y="111"/>
              </a:cxn>
              <a:cxn ang="0">
                <a:pos x="1015" y="94"/>
              </a:cxn>
              <a:cxn ang="0">
                <a:pos x="1040" y="76"/>
              </a:cxn>
              <a:cxn ang="0">
                <a:pos x="1067" y="58"/>
              </a:cxn>
              <a:cxn ang="0">
                <a:pos x="1093" y="38"/>
              </a:cxn>
              <a:cxn ang="0">
                <a:pos x="1117" y="19"/>
              </a:cxn>
              <a:cxn ang="0">
                <a:pos x="1142" y="0"/>
              </a:cxn>
            </a:cxnLst>
            <a:rect l="0" t="0" r="r" b="b"/>
            <a:pathLst>
              <a:path w="1142" h="402">
                <a:moveTo>
                  <a:pt x="0" y="402"/>
                </a:moveTo>
                <a:lnTo>
                  <a:pt x="32" y="402"/>
                </a:lnTo>
                <a:lnTo>
                  <a:pt x="63" y="401"/>
                </a:lnTo>
                <a:lnTo>
                  <a:pt x="95" y="400"/>
                </a:lnTo>
                <a:lnTo>
                  <a:pt x="127" y="398"/>
                </a:lnTo>
                <a:lnTo>
                  <a:pt x="157" y="396"/>
                </a:lnTo>
                <a:lnTo>
                  <a:pt x="189" y="392"/>
                </a:lnTo>
                <a:lnTo>
                  <a:pt x="220" y="389"/>
                </a:lnTo>
                <a:lnTo>
                  <a:pt x="252" y="385"/>
                </a:lnTo>
                <a:lnTo>
                  <a:pt x="283" y="381"/>
                </a:lnTo>
                <a:lnTo>
                  <a:pt x="314" y="375"/>
                </a:lnTo>
                <a:lnTo>
                  <a:pt x="346" y="369"/>
                </a:lnTo>
                <a:lnTo>
                  <a:pt x="377" y="364"/>
                </a:lnTo>
                <a:lnTo>
                  <a:pt x="408" y="356"/>
                </a:lnTo>
                <a:lnTo>
                  <a:pt x="439" y="349"/>
                </a:lnTo>
                <a:lnTo>
                  <a:pt x="469" y="341"/>
                </a:lnTo>
                <a:lnTo>
                  <a:pt x="500" y="333"/>
                </a:lnTo>
                <a:lnTo>
                  <a:pt x="530" y="324"/>
                </a:lnTo>
                <a:lnTo>
                  <a:pt x="561" y="315"/>
                </a:lnTo>
                <a:lnTo>
                  <a:pt x="590" y="304"/>
                </a:lnTo>
                <a:lnTo>
                  <a:pt x="620" y="294"/>
                </a:lnTo>
                <a:lnTo>
                  <a:pt x="650" y="283"/>
                </a:lnTo>
                <a:lnTo>
                  <a:pt x="680" y="271"/>
                </a:lnTo>
                <a:lnTo>
                  <a:pt x="709" y="259"/>
                </a:lnTo>
                <a:lnTo>
                  <a:pt x="738" y="246"/>
                </a:lnTo>
                <a:lnTo>
                  <a:pt x="766" y="234"/>
                </a:lnTo>
                <a:lnTo>
                  <a:pt x="795" y="220"/>
                </a:lnTo>
                <a:lnTo>
                  <a:pt x="824" y="206"/>
                </a:lnTo>
                <a:lnTo>
                  <a:pt x="852" y="192"/>
                </a:lnTo>
                <a:lnTo>
                  <a:pt x="879" y="176"/>
                </a:lnTo>
                <a:lnTo>
                  <a:pt x="907" y="161"/>
                </a:lnTo>
                <a:lnTo>
                  <a:pt x="935" y="145"/>
                </a:lnTo>
                <a:lnTo>
                  <a:pt x="961" y="128"/>
                </a:lnTo>
                <a:lnTo>
                  <a:pt x="988" y="111"/>
                </a:lnTo>
                <a:lnTo>
                  <a:pt x="1015" y="94"/>
                </a:lnTo>
                <a:lnTo>
                  <a:pt x="1040" y="76"/>
                </a:lnTo>
                <a:lnTo>
                  <a:pt x="1067" y="58"/>
                </a:lnTo>
                <a:lnTo>
                  <a:pt x="1093" y="38"/>
                </a:lnTo>
                <a:lnTo>
                  <a:pt x="1117" y="19"/>
                </a:lnTo>
                <a:lnTo>
                  <a:pt x="114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075363" y="2403475"/>
            <a:ext cx="39687" cy="381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50" y="0"/>
              </a:cxn>
              <a:cxn ang="0">
                <a:pos x="55" y="143"/>
              </a:cxn>
              <a:cxn ang="0">
                <a:pos x="52" y="89"/>
              </a:cxn>
              <a:cxn ang="0">
                <a:pos x="0" y="80"/>
              </a:cxn>
            </a:cxnLst>
            <a:rect l="0" t="0" r="r" b="b"/>
            <a:pathLst>
              <a:path w="150" h="143">
                <a:moveTo>
                  <a:pt x="0" y="80"/>
                </a:moveTo>
                <a:lnTo>
                  <a:pt x="150" y="0"/>
                </a:lnTo>
                <a:lnTo>
                  <a:pt x="55" y="143"/>
                </a:lnTo>
                <a:lnTo>
                  <a:pt x="52" y="89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5353050" y="5080000"/>
            <a:ext cx="876300" cy="163512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6"/>
              </a:cxn>
              <a:cxn ang="0">
                <a:pos x="2024" y="615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7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3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2"/>
              </a:cxn>
              <a:cxn ang="0">
                <a:pos x="326" y="497"/>
              </a:cxn>
              <a:cxn ang="0">
                <a:pos x="230" y="470"/>
              </a:cxn>
              <a:cxn ang="0">
                <a:pos x="149" y="441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2"/>
              </a:cxn>
              <a:cxn ang="0">
                <a:pos x="33" y="249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8"/>
              </a:cxn>
              <a:cxn ang="0">
                <a:pos x="1477" y="2"/>
              </a:cxn>
              <a:cxn ang="0">
                <a:pos x="1650" y="0"/>
              </a:cxn>
              <a:cxn ang="0">
                <a:pos x="1823" y="2"/>
              </a:cxn>
              <a:cxn ang="0">
                <a:pos x="1996" y="7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80"/>
              </a:cxn>
              <a:cxn ang="0">
                <a:pos x="2888" y="103"/>
              </a:cxn>
              <a:cxn ang="0">
                <a:pos x="2997" y="128"/>
              </a:cxn>
              <a:cxn ang="0">
                <a:pos x="3092" y="156"/>
              </a:cxn>
              <a:cxn ang="0">
                <a:pos x="3171" y="185"/>
              </a:cxn>
              <a:cxn ang="0">
                <a:pos x="3234" y="215"/>
              </a:cxn>
              <a:cxn ang="0">
                <a:pos x="3279" y="247"/>
              </a:cxn>
              <a:cxn ang="0">
                <a:pos x="3307" y="279"/>
              </a:cxn>
              <a:cxn ang="0">
                <a:pos x="3315" y="312"/>
              </a:cxn>
            </a:cxnLst>
            <a:rect l="0" t="0" r="r" b="b"/>
            <a:pathLst>
              <a:path w="3315" h="622">
                <a:moveTo>
                  <a:pt x="3315" y="312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8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4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60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6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2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8"/>
                </a:lnTo>
                <a:lnTo>
                  <a:pt x="3225" y="413"/>
                </a:lnTo>
                <a:lnTo>
                  <a:pt x="3215" y="418"/>
                </a:lnTo>
                <a:lnTo>
                  <a:pt x="3204" y="423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9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2"/>
                </a:lnTo>
                <a:lnTo>
                  <a:pt x="3062" y="477"/>
                </a:lnTo>
                <a:lnTo>
                  <a:pt x="3046" y="481"/>
                </a:lnTo>
                <a:lnTo>
                  <a:pt x="3030" y="486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9"/>
                </a:lnTo>
                <a:lnTo>
                  <a:pt x="2962" y="504"/>
                </a:lnTo>
                <a:lnTo>
                  <a:pt x="2944" y="508"/>
                </a:lnTo>
                <a:lnTo>
                  <a:pt x="2925" y="512"/>
                </a:lnTo>
                <a:lnTo>
                  <a:pt x="2907" y="515"/>
                </a:lnTo>
                <a:lnTo>
                  <a:pt x="2888" y="520"/>
                </a:lnTo>
                <a:lnTo>
                  <a:pt x="2867" y="524"/>
                </a:lnTo>
                <a:lnTo>
                  <a:pt x="2847" y="528"/>
                </a:lnTo>
                <a:lnTo>
                  <a:pt x="2827" y="531"/>
                </a:lnTo>
                <a:lnTo>
                  <a:pt x="2807" y="536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50"/>
                </a:lnTo>
                <a:lnTo>
                  <a:pt x="2698" y="554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7"/>
                </a:lnTo>
                <a:lnTo>
                  <a:pt x="2580" y="570"/>
                </a:lnTo>
                <a:lnTo>
                  <a:pt x="2557" y="573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2"/>
                </a:lnTo>
                <a:lnTo>
                  <a:pt x="2457" y="584"/>
                </a:lnTo>
                <a:lnTo>
                  <a:pt x="2431" y="586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8"/>
                </a:lnTo>
                <a:lnTo>
                  <a:pt x="2273" y="600"/>
                </a:lnTo>
                <a:lnTo>
                  <a:pt x="2247" y="602"/>
                </a:lnTo>
                <a:lnTo>
                  <a:pt x="2219" y="604"/>
                </a:lnTo>
                <a:lnTo>
                  <a:pt x="2191" y="606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2"/>
                </a:lnTo>
                <a:lnTo>
                  <a:pt x="2053" y="614"/>
                </a:lnTo>
                <a:lnTo>
                  <a:pt x="2024" y="615"/>
                </a:lnTo>
                <a:lnTo>
                  <a:pt x="1996" y="616"/>
                </a:lnTo>
                <a:lnTo>
                  <a:pt x="1967" y="617"/>
                </a:lnTo>
                <a:lnTo>
                  <a:pt x="1939" y="618"/>
                </a:lnTo>
                <a:lnTo>
                  <a:pt x="1911" y="619"/>
                </a:lnTo>
                <a:lnTo>
                  <a:pt x="1882" y="620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2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8"/>
                </a:lnTo>
                <a:lnTo>
                  <a:pt x="1362" y="618"/>
                </a:lnTo>
                <a:lnTo>
                  <a:pt x="1333" y="617"/>
                </a:lnTo>
                <a:lnTo>
                  <a:pt x="1305" y="616"/>
                </a:lnTo>
                <a:lnTo>
                  <a:pt x="1276" y="614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1"/>
                </a:lnTo>
                <a:lnTo>
                  <a:pt x="1028" y="599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5"/>
                </a:lnTo>
                <a:lnTo>
                  <a:pt x="846" y="583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8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2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8"/>
                </a:lnTo>
                <a:lnTo>
                  <a:pt x="498" y="534"/>
                </a:lnTo>
                <a:lnTo>
                  <a:pt x="478" y="529"/>
                </a:lnTo>
                <a:lnTo>
                  <a:pt x="457" y="526"/>
                </a:lnTo>
                <a:lnTo>
                  <a:pt x="437" y="522"/>
                </a:lnTo>
                <a:lnTo>
                  <a:pt x="418" y="518"/>
                </a:lnTo>
                <a:lnTo>
                  <a:pt x="399" y="513"/>
                </a:lnTo>
                <a:lnTo>
                  <a:pt x="380" y="510"/>
                </a:lnTo>
                <a:lnTo>
                  <a:pt x="362" y="506"/>
                </a:lnTo>
                <a:lnTo>
                  <a:pt x="344" y="502"/>
                </a:lnTo>
                <a:lnTo>
                  <a:pt x="326" y="497"/>
                </a:lnTo>
                <a:lnTo>
                  <a:pt x="309" y="492"/>
                </a:lnTo>
                <a:lnTo>
                  <a:pt x="292" y="488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70"/>
                </a:lnTo>
                <a:lnTo>
                  <a:pt x="215" y="465"/>
                </a:lnTo>
                <a:lnTo>
                  <a:pt x="202" y="460"/>
                </a:lnTo>
                <a:lnTo>
                  <a:pt x="188" y="456"/>
                </a:lnTo>
                <a:lnTo>
                  <a:pt x="175" y="450"/>
                </a:lnTo>
                <a:lnTo>
                  <a:pt x="162" y="446"/>
                </a:lnTo>
                <a:lnTo>
                  <a:pt x="149" y="441"/>
                </a:lnTo>
                <a:lnTo>
                  <a:pt x="138" y="435"/>
                </a:lnTo>
                <a:lnTo>
                  <a:pt x="126" y="431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6"/>
                </a:lnTo>
                <a:lnTo>
                  <a:pt x="68" y="400"/>
                </a:lnTo>
                <a:lnTo>
                  <a:pt x="60" y="395"/>
                </a:lnTo>
                <a:lnTo>
                  <a:pt x="52" y="390"/>
                </a:lnTo>
                <a:lnTo>
                  <a:pt x="46" y="384"/>
                </a:lnTo>
                <a:lnTo>
                  <a:pt x="39" y="379"/>
                </a:lnTo>
                <a:lnTo>
                  <a:pt x="33" y="374"/>
                </a:lnTo>
                <a:lnTo>
                  <a:pt x="28" y="368"/>
                </a:lnTo>
                <a:lnTo>
                  <a:pt x="22" y="363"/>
                </a:lnTo>
                <a:lnTo>
                  <a:pt x="18" y="358"/>
                </a:lnTo>
                <a:lnTo>
                  <a:pt x="14" y="352"/>
                </a:lnTo>
                <a:lnTo>
                  <a:pt x="11" y="347"/>
                </a:lnTo>
                <a:lnTo>
                  <a:pt x="8" y="342"/>
                </a:lnTo>
                <a:lnTo>
                  <a:pt x="4" y="336"/>
                </a:lnTo>
                <a:lnTo>
                  <a:pt x="2" y="331"/>
                </a:lnTo>
                <a:lnTo>
                  <a:pt x="1" y="325"/>
                </a:lnTo>
                <a:lnTo>
                  <a:pt x="0" y="319"/>
                </a:lnTo>
                <a:lnTo>
                  <a:pt x="0" y="314"/>
                </a:lnTo>
                <a:lnTo>
                  <a:pt x="0" y="309"/>
                </a:lnTo>
                <a:lnTo>
                  <a:pt x="0" y="303"/>
                </a:lnTo>
                <a:lnTo>
                  <a:pt x="1" y="298"/>
                </a:lnTo>
                <a:lnTo>
                  <a:pt x="2" y="293"/>
                </a:lnTo>
                <a:lnTo>
                  <a:pt x="4" y="287"/>
                </a:lnTo>
                <a:lnTo>
                  <a:pt x="8" y="282"/>
                </a:lnTo>
                <a:lnTo>
                  <a:pt x="11" y="277"/>
                </a:lnTo>
                <a:lnTo>
                  <a:pt x="14" y="271"/>
                </a:lnTo>
                <a:lnTo>
                  <a:pt x="18" y="265"/>
                </a:lnTo>
                <a:lnTo>
                  <a:pt x="22" y="259"/>
                </a:lnTo>
                <a:lnTo>
                  <a:pt x="28" y="254"/>
                </a:lnTo>
                <a:lnTo>
                  <a:pt x="33" y="249"/>
                </a:lnTo>
                <a:lnTo>
                  <a:pt x="39" y="243"/>
                </a:lnTo>
                <a:lnTo>
                  <a:pt x="46" y="238"/>
                </a:lnTo>
                <a:lnTo>
                  <a:pt x="52" y="233"/>
                </a:lnTo>
                <a:lnTo>
                  <a:pt x="60" y="229"/>
                </a:lnTo>
                <a:lnTo>
                  <a:pt x="68" y="223"/>
                </a:lnTo>
                <a:lnTo>
                  <a:pt x="77" y="218"/>
                </a:lnTo>
                <a:lnTo>
                  <a:pt x="85" y="213"/>
                </a:lnTo>
                <a:lnTo>
                  <a:pt x="95" y="207"/>
                </a:lnTo>
                <a:lnTo>
                  <a:pt x="105" y="202"/>
                </a:lnTo>
                <a:lnTo>
                  <a:pt x="115" y="198"/>
                </a:lnTo>
                <a:lnTo>
                  <a:pt x="126" y="192"/>
                </a:lnTo>
                <a:lnTo>
                  <a:pt x="138" y="187"/>
                </a:lnTo>
                <a:lnTo>
                  <a:pt x="149" y="182"/>
                </a:lnTo>
                <a:lnTo>
                  <a:pt x="162" y="177"/>
                </a:lnTo>
                <a:lnTo>
                  <a:pt x="175" y="172"/>
                </a:lnTo>
                <a:lnTo>
                  <a:pt x="188" y="168"/>
                </a:lnTo>
                <a:lnTo>
                  <a:pt x="202" y="162"/>
                </a:lnTo>
                <a:lnTo>
                  <a:pt x="215" y="158"/>
                </a:lnTo>
                <a:lnTo>
                  <a:pt x="230" y="153"/>
                </a:lnTo>
                <a:lnTo>
                  <a:pt x="245" y="149"/>
                </a:lnTo>
                <a:lnTo>
                  <a:pt x="260" y="144"/>
                </a:lnTo>
                <a:lnTo>
                  <a:pt x="276" y="139"/>
                </a:lnTo>
                <a:lnTo>
                  <a:pt x="292" y="135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8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1"/>
                </a:lnTo>
                <a:lnTo>
                  <a:pt x="457" y="97"/>
                </a:lnTo>
                <a:lnTo>
                  <a:pt x="478" y="93"/>
                </a:lnTo>
                <a:lnTo>
                  <a:pt x="498" y="89"/>
                </a:lnTo>
                <a:lnTo>
                  <a:pt x="519" y="86"/>
                </a:lnTo>
                <a:lnTo>
                  <a:pt x="541" y="81"/>
                </a:lnTo>
                <a:lnTo>
                  <a:pt x="562" y="78"/>
                </a:lnTo>
                <a:lnTo>
                  <a:pt x="583" y="75"/>
                </a:lnTo>
                <a:lnTo>
                  <a:pt x="606" y="71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5"/>
                </a:lnTo>
                <a:lnTo>
                  <a:pt x="746" y="51"/>
                </a:lnTo>
                <a:lnTo>
                  <a:pt x="771" y="48"/>
                </a:lnTo>
                <a:lnTo>
                  <a:pt x="796" y="46"/>
                </a:lnTo>
                <a:lnTo>
                  <a:pt x="820" y="43"/>
                </a:lnTo>
                <a:lnTo>
                  <a:pt x="846" y="41"/>
                </a:lnTo>
                <a:lnTo>
                  <a:pt x="870" y="38"/>
                </a:lnTo>
                <a:lnTo>
                  <a:pt x="897" y="36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4"/>
                </a:lnTo>
                <a:lnTo>
                  <a:pt x="1055" y="22"/>
                </a:lnTo>
                <a:lnTo>
                  <a:pt x="1082" y="20"/>
                </a:lnTo>
                <a:lnTo>
                  <a:pt x="1109" y="18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8"/>
                </a:lnTo>
                <a:lnTo>
                  <a:pt x="1333" y="7"/>
                </a:lnTo>
                <a:lnTo>
                  <a:pt x="1362" y="6"/>
                </a:lnTo>
                <a:lnTo>
                  <a:pt x="1390" y="5"/>
                </a:lnTo>
                <a:lnTo>
                  <a:pt x="1419" y="4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1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2"/>
                </a:lnTo>
                <a:lnTo>
                  <a:pt x="1853" y="2"/>
                </a:lnTo>
                <a:lnTo>
                  <a:pt x="1882" y="4"/>
                </a:lnTo>
                <a:lnTo>
                  <a:pt x="1910" y="5"/>
                </a:lnTo>
                <a:lnTo>
                  <a:pt x="1939" y="5"/>
                </a:lnTo>
                <a:lnTo>
                  <a:pt x="1967" y="6"/>
                </a:lnTo>
                <a:lnTo>
                  <a:pt x="1996" y="7"/>
                </a:lnTo>
                <a:lnTo>
                  <a:pt x="2024" y="8"/>
                </a:lnTo>
                <a:lnTo>
                  <a:pt x="2053" y="10"/>
                </a:lnTo>
                <a:lnTo>
                  <a:pt x="2080" y="11"/>
                </a:lnTo>
                <a:lnTo>
                  <a:pt x="2108" y="12"/>
                </a:lnTo>
                <a:lnTo>
                  <a:pt x="2137" y="14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1"/>
                </a:lnTo>
                <a:lnTo>
                  <a:pt x="2273" y="23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4"/>
                </a:lnTo>
                <a:lnTo>
                  <a:pt x="2431" y="37"/>
                </a:lnTo>
                <a:lnTo>
                  <a:pt x="2457" y="39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4"/>
                </a:lnTo>
                <a:lnTo>
                  <a:pt x="2605" y="56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70"/>
                </a:lnTo>
                <a:lnTo>
                  <a:pt x="2720" y="73"/>
                </a:lnTo>
                <a:lnTo>
                  <a:pt x="2743" y="76"/>
                </a:lnTo>
                <a:lnTo>
                  <a:pt x="2764" y="80"/>
                </a:lnTo>
                <a:lnTo>
                  <a:pt x="2785" y="83"/>
                </a:lnTo>
                <a:lnTo>
                  <a:pt x="2807" y="88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3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20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3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1"/>
                </a:lnTo>
                <a:lnTo>
                  <a:pt x="3092" y="156"/>
                </a:lnTo>
                <a:lnTo>
                  <a:pt x="3106" y="160"/>
                </a:lnTo>
                <a:lnTo>
                  <a:pt x="3120" y="165"/>
                </a:lnTo>
                <a:lnTo>
                  <a:pt x="3134" y="170"/>
                </a:lnTo>
                <a:lnTo>
                  <a:pt x="3147" y="175"/>
                </a:lnTo>
                <a:lnTo>
                  <a:pt x="3159" y="179"/>
                </a:lnTo>
                <a:lnTo>
                  <a:pt x="3171" y="185"/>
                </a:lnTo>
                <a:lnTo>
                  <a:pt x="3183" y="189"/>
                </a:lnTo>
                <a:lnTo>
                  <a:pt x="3194" y="194"/>
                </a:lnTo>
                <a:lnTo>
                  <a:pt x="3204" y="200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5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1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7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3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9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5"/>
                </a:lnTo>
                <a:lnTo>
                  <a:pt x="3314" y="300"/>
                </a:lnTo>
                <a:lnTo>
                  <a:pt x="3315" y="306"/>
                </a:lnTo>
                <a:lnTo>
                  <a:pt x="3315" y="31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353050" y="4284662"/>
            <a:ext cx="876300" cy="163513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5"/>
              </a:cxn>
              <a:cxn ang="0">
                <a:pos x="2024" y="614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5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2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1"/>
              </a:cxn>
              <a:cxn ang="0">
                <a:pos x="326" y="496"/>
              </a:cxn>
              <a:cxn ang="0">
                <a:pos x="230" y="469"/>
              </a:cxn>
              <a:cxn ang="0">
                <a:pos x="149" y="440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0"/>
              </a:cxn>
              <a:cxn ang="0">
                <a:pos x="33" y="248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7"/>
              </a:cxn>
              <a:cxn ang="0">
                <a:pos x="1477" y="2"/>
              </a:cxn>
              <a:cxn ang="0">
                <a:pos x="1650" y="0"/>
              </a:cxn>
              <a:cxn ang="0">
                <a:pos x="1823" y="1"/>
              </a:cxn>
              <a:cxn ang="0">
                <a:pos x="1996" y="6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79"/>
              </a:cxn>
              <a:cxn ang="0">
                <a:pos x="2888" y="102"/>
              </a:cxn>
              <a:cxn ang="0">
                <a:pos x="2997" y="128"/>
              </a:cxn>
              <a:cxn ang="0">
                <a:pos x="3092" y="155"/>
              </a:cxn>
              <a:cxn ang="0">
                <a:pos x="3171" y="184"/>
              </a:cxn>
              <a:cxn ang="0">
                <a:pos x="3234" y="214"/>
              </a:cxn>
              <a:cxn ang="0">
                <a:pos x="3279" y="246"/>
              </a:cxn>
              <a:cxn ang="0">
                <a:pos x="3307" y="278"/>
              </a:cxn>
              <a:cxn ang="0">
                <a:pos x="3315" y="310"/>
              </a:cxn>
            </a:cxnLst>
            <a:rect l="0" t="0" r="r" b="b"/>
            <a:pathLst>
              <a:path w="3315" h="622">
                <a:moveTo>
                  <a:pt x="3315" y="310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7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3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59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5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1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7"/>
                </a:lnTo>
                <a:lnTo>
                  <a:pt x="3225" y="413"/>
                </a:lnTo>
                <a:lnTo>
                  <a:pt x="3215" y="417"/>
                </a:lnTo>
                <a:lnTo>
                  <a:pt x="3204" y="422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7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1"/>
                </a:lnTo>
                <a:lnTo>
                  <a:pt x="3062" y="476"/>
                </a:lnTo>
                <a:lnTo>
                  <a:pt x="3046" y="481"/>
                </a:lnTo>
                <a:lnTo>
                  <a:pt x="3030" y="485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8"/>
                </a:lnTo>
                <a:lnTo>
                  <a:pt x="2962" y="502"/>
                </a:lnTo>
                <a:lnTo>
                  <a:pt x="2944" y="507"/>
                </a:lnTo>
                <a:lnTo>
                  <a:pt x="2925" y="511"/>
                </a:lnTo>
                <a:lnTo>
                  <a:pt x="2907" y="515"/>
                </a:lnTo>
                <a:lnTo>
                  <a:pt x="2888" y="519"/>
                </a:lnTo>
                <a:lnTo>
                  <a:pt x="2867" y="524"/>
                </a:lnTo>
                <a:lnTo>
                  <a:pt x="2847" y="527"/>
                </a:lnTo>
                <a:lnTo>
                  <a:pt x="2827" y="531"/>
                </a:lnTo>
                <a:lnTo>
                  <a:pt x="2807" y="535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49"/>
                </a:lnTo>
                <a:lnTo>
                  <a:pt x="2698" y="553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6"/>
                </a:lnTo>
                <a:lnTo>
                  <a:pt x="2580" y="569"/>
                </a:lnTo>
                <a:lnTo>
                  <a:pt x="2557" y="572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0"/>
                </a:lnTo>
                <a:lnTo>
                  <a:pt x="2457" y="583"/>
                </a:lnTo>
                <a:lnTo>
                  <a:pt x="2431" y="585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7"/>
                </a:lnTo>
                <a:lnTo>
                  <a:pt x="2273" y="599"/>
                </a:lnTo>
                <a:lnTo>
                  <a:pt x="2247" y="601"/>
                </a:lnTo>
                <a:lnTo>
                  <a:pt x="2219" y="604"/>
                </a:lnTo>
                <a:lnTo>
                  <a:pt x="2191" y="605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1"/>
                </a:lnTo>
                <a:lnTo>
                  <a:pt x="2053" y="613"/>
                </a:lnTo>
                <a:lnTo>
                  <a:pt x="2024" y="614"/>
                </a:lnTo>
                <a:lnTo>
                  <a:pt x="1996" y="615"/>
                </a:lnTo>
                <a:lnTo>
                  <a:pt x="1967" y="616"/>
                </a:lnTo>
                <a:lnTo>
                  <a:pt x="1939" y="617"/>
                </a:lnTo>
                <a:lnTo>
                  <a:pt x="1911" y="619"/>
                </a:lnTo>
                <a:lnTo>
                  <a:pt x="1882" y="619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1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7"/>
                </a:lnTo>
                <a:lnTo>
                  <a:pt x="1362" y="616"/>
                </a:lnTo>
                <a:lnTo>
                  <a:pt x="1333" y="615"/>
                </a:lnTo>
                <a:lnTo>
                  <a:pt x="1305" y="614"/>
                </a:lnTo>
                <a:lnTo>
                  <a:pt x="1276" y="613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0"/>
                </a:lnTo>
                <a:lnTo>
                  <a:pt x="1028" y="598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4"/>
                </a:lnTo>
                <a:lnTo>
                  <a:pt x="846" y="582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7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1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6"/>
                </a:lnTo>
                <a:lnTo>
                  <a:pt x="498" y="533"/>
                </a:lnTo>
                <a:lnTo>
                  <a:pt x="478" y="529"/>
                </a:lnTo>
                <a:lnTo>
                  <a:pt x="457" y="526"/>
                </a:lnTo>
                <a:lnTo>
                  <a:pt x="437" y="521"/>
                </a:lnTo>
                <a:lnTo>
                  <a:pt x="418" y="517"/>
                </a:lnTo>
                <a:lnTo>
                  <a:pt x="399" y="513"/>
                </a:lnTo>
                <a:lnTo>
                  <a:pt x="380" y="509"/>
                </a:lnTo>
                <a:lnTo>
                  <a:pt x="362" y="504"/>
                </a:lnTo>
                <a:lnTo>
                  <a:pt x="344" y="500"/>
                </a:lnTo>
                <a:lnTo>
                  <a:pt x="326" y="496"/>
                </a:lnTo>
                <a:lnTo>
                  <a:pt x="309" y="492"/>
                </a:lnTo>
                <a:lnTo>
                  <a:pt x="292" y="487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69"/>
                </a:lnTo>
                <a:lnTo>
                  <a:pt x="215" y="464"/>
                </a:lnTo>
                <a:lnTo>
                  <a:pt x="202" y="460"/>
                </a:lnTo>
                <a:lnTo>
                  <a:pt x="188" y="454"/>
                </a:lnTo>
                <a:lnTo>
                  <a:pt x="175" y="450"/>
                </a:lnTo>
                <a:lnTo>
                  <a:pt x="162" y="445"/>
                </a:lnTo>
                <a:lnTo>
                  <a:pt x="149" y="440"/>
                </a:lnTo>
                <a:lnTo>
                  <a:pt x="138" y="435"/>
                </a:lnTo>
                <a:lnTo>
                  <a:pt x="126" y="430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4"/>
                </a:lnTo>
                <a:lnTo>
                  <a:pt x="68" y="400"/>
                </a:lnTo>
                <a:lnTo>
                  <a:pt x="60" y="395"/>
                </a:lnTo>
                <a:lnTo>
                  <a:pt x="52" y="389"/>
                </a:lnTo>
                <a:lnTo>
                  <a:pt x="46" y="384"/>
                </a:lnTo>
                <a:lnTo>
                  <a:pt x="39" y="379"/>
                </a:lnTo>
                <a:lnTo>
                  <a:pt x="33" y="373"/>
                </a:lnTo>
                <a:lnTo>
                  <a:pt x="28" y="368"/>
                </a:lnTo>
                <a:lnTo>
                  <a:pt x="22" y="363"/>
                </a:lnTo>
                <a:lnTo>
                  <a:pt x="18" y="357"/>
                </a:lnTo>
                <a:lnTo>
                  <a:pt x="14" y="352"/>
                </a:lnTo>
                <a:lnTo>
                  <a:pt x="11" y="347"/>
                </a:lnTo>
                <a:lnTo>
                  <a:pt x="8" y="341"/>
                </a:lnTo>
                <a:lnTo>
                  <a:pt x="4" y="335"/>
                </a:lnTo>
                <a:lnTo>
                  <a:pt x="2" y="330"/>
                </a:lnTo>
                <a:lnTo>
                  <a:pt x="1" y="324"/>
                </a:lnTo>
                <a:lnTo>
                  <a:pt x="0" y="319"/>
                </a:lnTo>
                <a:lnTo>
                  <a:pt x="0" y="314"/>
                </a:lnTo>
                <a:lnTo>
                  <a:pt x="0" y="308"/>
                </a:lnTo>
                <a:lnTo>
                  <a:pt x="0" y="303"/>
                </a:lnTo>
                <a:lnTo>
                  <a:pt x="1" y="298"/>
                </a:lnTo>
                <a:lnTo>
                  <a:pt x="2" y="292"/>
                </a:lnTo>
                <a:lnTo>
                  <a:pt x="4" y="287"/>
                </a:lnTo>
                <a:lnTo>
                  <a:pt x="8" y="280"/>
                </a:lnTo>
                <a:lnTo>
                  <a:pt x="11" y="275"/>
                </a:lnTo>
                <a:lnTo>
                  <a:pt x="14" y="270"/>
                </a:lnTo>
                <a:lnTo>
                  <a:pt x="18" y="264"/>
                </a:lnTo>
                <a:lnTo>
                  <a:pt x="22" y="259"/>
                </a:lnTo>
                <a:lnTo>
                  <a:pt x="28" y="254"/>
                </a:lnTo>
                <a:lnTo>
                  <a:pt x="33" y="248"/>
                </a:lnTo>
                <a:lnTo>
                  <a:pt x="39" y="243"/>
                </a:lnTo>
                <a:lnTo>
                  <a:pt x="46" y="238"/>
                </a:lnTo>
                <a:lnTo>
                  <a:pt x="52" y="232"/>
                </a:lnTo>
                <a:lnTo>
                  <a:pt x="60" y="227"/>
                </a:lnTo>
                <a:lnTo>
                  <a:pt x="68" y="222"/>
                </a:lnTo>
                <a:lnTo>
                  <a:pt x="77" y="218"/>
                </a:lnTo>
                <a:lnTo>
                  <a:pt x="85" y="212"/>
                </a:lnTo>
                <a:lnTo>
                  <a:pt x="95" y="207"/>
                </a:lnTo>
                <a:lnTo>
                  <a:pt x="105" y="202"/>
                </a:lnTo>
                <a:lnTo>
                  <a:pt x="115" y="196"/>
                </a:lnTo>
                <a:lnTo>
                  <a:pt x="126" y="192"/>
                </a:lnTo>
                <a:lnTo>
                  <a:pt x="138" y="187"/>
                </a:lnTo>
                <a:lnTo>
                  <a:pt x="149" y="181"/>
                </a:lnTo>
                <a:lnTo>
                  <a:pt x="162" y="177"/>
                </a:lnTo>
                <a:lnTo>
                  <a:pt x="175" y="172"/>
                </a:lnTo>
                <a:lnTo>
                  <a:pt x="188" y="167"/>
                </a:lnTo>
                <a:lnTo>
                  <a:pt x="202" y="162"/>
                </a:lnTo>
                <a:lnTo>
                  <a:pt x="215" y="158"/>
                </a:lnTo>
                <a:lnTo>
                  <a:pt x="230" y="152"/>
                </a:lnTo>
                <a:lnTo>
                  <a:pt x="245" y="148"/>
                </a:lnTo>
                <a:lnTo>
                  <a:pt x="260" y="143"/>
                </a:lnTo>
                <a:lnTo>
                  <a:pt x="276" y="139"/>
                </a:lnTo>
                <a:lnTo>
                  <a:pt x="292" y="134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7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0"/>
                </a:lnTo>
                <a:lnTo>
                  <a:pt x="457" y="96"/>
                </a:lnTo>
                <a:lnTo>
                  <a:pt x="478" y="93"/>
                </a:lnTo>
                <a:lnTo>
                  <a:pt x="498" y="89"/>
                </a:lnTo>
                <a:lnTo>
                  <a:pt x="519" y="85"/>
                </a:lnTo>
                <a:lnTo>
                  <a:pt x="541" y="81"/>
                </a:lnTo>
                <a:lnTo>
                  <a:pt x="562" y="78"/>
                </a:lnTo>
                <a:lnTo>
                  <a:pt x="583" y="74"/>
                </a:lnTo>
                <a:lnTo>
                  <a:pt x="606" y="70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4"/>
                </a:lnTo>
                <a:lnTo>
                  <a:pt x="746" y="51"/>
                </a:lnTo>
                <a:lnTo>
                  <a:pt x="771" y="48"/>
                </a:lnTo>
                <a:lnTo>
                  <a:pt x="796" y="45"/>
                </a:lnTo>
                <a:lnTo>
                  <a:pt x="820" y="43"/>
                </a:lnTo>
                <a:lnTo>
                  <a:pt x="846" y="39"/>
                </a:lnTo>
                <a:lnTo>
                  <a:pt x="870" y="37"/>
                </a:lnTo>
                <a:lnTo>
                  <a:pt x="897" y="34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3"/>
                </a:lnTo>
                <a:lnTo>
                  <a:pt x="1055" y="21"/>
                </a:lnTo>
                <a:lnTo>
                  <a:pt x="1082" y="19"/>
                </a:lnTo>
                <a:lnTo>
                  <a:pt x="1109" y="17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7"/>
                </a:lnTo>
                <a:lnTo>
                  <a:pt x="1333" y="6"/>
                </a:lnTo>
                <a:lnTo>
                  <a:pt x="1362" y="5"/>
                </a:lnTo>
                <a:lnTo>
                  <a:pt x="1390" y="4"/>
                </a:lnTo>
                <a:lnTo>
                  <a:pt x="1419" y="3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0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1"/>
                </a:lnTo>
                <a:lnTo>
                  <a:pt x="1853" y="2"/>
                </a:lnTo>
                <a:lnTo>
                  <a:pt x="1882" y="3"/>
                </a:lnTo>
                <a:lnTo>
                  <a:pt x="1910" y="3"/>
                </a:lnTo>
                <a:lnTo>
                  <a:pt x="1939" y="4"/>
                </a:lnTo>
                <a:lnTo>
                  <a:pt x="1967" y="5"/>
                </a:lnTo>
                <a:lnTo>
                  <a:pt x="1996" y="6"/>
                </a:lnTo>
                <a:lnTo>
                  <a:pt x="2024" y="7"/>
                </a:lnTo>
                <a:lnTo>
                  <a:pt x="2053" y="9"/>
                </a:lnTo>
                <a:lnTo>
                  <a:pt x="2080" y="11"/>
                </a:lnTo>
                <a:lnTo>
                  <a:pt x="2108" y="12"/>
                </a:lnTo>
                <a:lnTo>
                  <a:pt x="2137" y="13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0"/>
                </a:lnTo>
                <a:lnTo>
                  <a:pt x="2273" y="22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3"/>
                </a:lnTo>
                <a:lnTo>
                  <a:pt x="2431" y="36"/>
                </a:lnTo>
                <a:lnTo>
                  <a:pt x="2457" y="38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2"/>
                </a:lnTo>
                <a:lnTo>
                  <a:pt x="2605" y="55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68"/>
                </a:lnTo>
                <a:lnTo>
                  <a:pt x="2720" y="73"/>
                </a:lnTo>
                <a:lnTo>
                  <a:pt x="2743" y="76"/>
                </a:lnTo>
                <a:lnTo>
                  <a:pt x="2764" y="79"/>
                </a:lnTo>
                <a:lnTo>
                  <a:pt x="2785" y="83"/>
                </a:lnTo>
                <a:lnTo>
                  <a:pt x="2807" y="86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2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19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2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0"/>
                </a:lnTo>
                <a:lnTo>
                  <a:pt x="3092" y="155"/>
                </a:lnTo>
                <a:lnTo>
                  <a:pt x="3106" y="160"/>
                </a:lnTo>
                <a:lnTo>
                  <a:pt x="3120" y="164"/>
                </a:lnTo>
                <a:lnTo>
                  <a:pt x="3134" y="170"/>
                </a:lnTo>
                <a:lnTo>
                  <a:pt x="3147" y="174"/>
                </a:lnTo>
                <a:lnTo>
                  <a:pt x="3159" y="179"/>
                </a:lnTo>
                <a:lnTo>
                  <a:pt x="3171" y="184"/>
                </a:lnTo>
                <a:lnTo>
                  <a:pt x="3183" y="189"/>
                </a:lnTo>
                <a:lnTo>
                  <a:pt x="3194" y="194"/>
                </a:lnTo>
                <a:lnTo>
                  <a:pt x="3204" y="199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4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0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6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2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8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4"/>
                </a:lnTo>
                <a:lnTo>
                  <a:pt x="3314" y="300"/>
                </a:lnTo>
                <a:lnTo>
                  <a:pt x="3315" y="305"/>
                </a:lnTo>
                <a:lnTo>
                  <a:pt x="3315" y="310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7123113" y="4502150"/>
            <a:ext cx="765175" cy="461962"/>
          </a:xfrm>
          <a:custGeom>
            <a:avLst/>
            <a:gdLst/>
            <a:ahLst/>
            <a:cxnLst>
              <a:cxn ang="0">
                <a:pos x="2888" y="69"/>
              </a:cxn>
              <a:cxn ang="0">
                <a:pos x="2882" y="109"/>
              </a:cxn>
              <a:cxn ang="0">
                <a:pos x="2862" y="158"/>
              </a:cxn>
              <a:cxn ang="0">
                <a:pos x="2826" y="215"/>
              </a:cxn>
              <a:cxn ang="0">
                <a:pos x="2774" y="277"/>
              </a:cxn>
              <a:cxn ang="0">
                <a:pos x="2708" y="348"/>
              </a:cxn>
              <a:cxn ang="0">
                <a:pos x="2628" y="424"/>
              </a:cxn>
              <a:cxn ang="0">
                <a:pos x="2534" y="505"/>
              </a:cxn>
              <a:cxn ang="0">
                <a:pos x="2429" y="590"/>
              </a:cxn>
              <a:cxn ang="0">
                <a:pos x="2313" y="677"/>
              </a:cxn>
              <a:cxn ang="0">
                <a:pos x="2187" y="768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8" y="1131"/>
              </a:cxn>
              <a:cxn ang="0">
                <a:pos x="1466" y="1216"/>
              </a:cxn>
              <a:cxn ang="0">
                <a:pos x="1315" y="1298"/>
              </a:cxn>
              <a:cxn ang="0">
                <a:pos x="1165" y="1376"/>
              </a:cxn>
              <a:cxn ang="0">
                <a:pos x="1018" y="1448"/>
              </a:cxn>
              <a:cxn ang="0">
                <a:pos x="876" y="1513"/>
              </a:cxn>
              <a:cxn ang="0">
                <a:pos x="740" y="1572"/>
              </a:cxn>
              <a:cxn ang="0">
                <a:pos x="611" y="1623"/>
              </a:cxn>
              <a:cxn ang="0">
                <a:pos x="493" y="1666"/>
              </a:cxn>
              <a:cxn ang="0">
                <a:pos x="384" y="1700"/>
              </a:cxn>
              <a:cxn ang="0">
                <a:pos x="287" y="1725"/>
              </a:cxn>
              <a:cxn ang="0">
                <a:pos x="203" y="1740"/>
              </a:cxn>
              <a:cxn ang="0">
                <a:pos x="132" y="1746"/>
              </a:cxn>
              <a:cxn ang="0">
                <a:pos x="77" y="1742"/>
              </a:cxn>
              <a:cxn ang="0">
                <a:pos x="35" y="1729"/>
              </a:cxn>
              <a:cxn ang="0">
                <a:pos x="10" y="1705"/>
              </a:cxn>
              <a:cxn ang="0">
                <a:pos x="0" y="1673"/>
              </a:cxn>
              <a:cxn ang="0">
                <a:pos x="7" y="1633"/>
              </a:cxn>
              <a:cxn ang="0">
                <a:pos x="29" y="1584"/>
              </a:cxn>
              <a:cxn ang="0">
                <a:pos x="66" y="1527"/>
              </a:cxn>
              <a:cxn ang="0">
                <a:pos x="120" y="1463"/>
              </a:cxn>
              <a:cxn ang="0">
                <a:pos x="187" y="1392"/>
              </a:cxn>
              <a:cxn ang="0">
                <a:pos x="268" y="1316"/>
              </a:cxn>
              <a:cxn ang="0">
                <a:pos x="363" y="1235"/>
              </a:cxn>
              <a:cxn ang="0">
                <a:pos x="468" y="1150"/>
              </a:cxn>
              <a:cxn ang="0">
                <a:pos x="586" y="1061"/>
              </a:cxn>
              <a:cxn ang="0">
                <a:pos x="712" y="971"/>
              </a:cxn>
              <a:cxn ang="0">
                <a:pos x="847" y="879"/>
              </a:cxn>
              <a:cxn ang="0">
                <a:pos x="988" y="788"/>
              </a:cxn>
              <a:cxn ang="0">
                <a:pos x="1134" y="698"/>
              </a:cxn>
              <a:cxn ang="0">
                <a:pos x="1283" y="609"/>
              </a:cxn>
              <a:cxn ang="0">
                <a:pos x="1434" y="523"/>
              </a:cxn>
              <a:cxn ang="0">
                <a:pos x="1586" y="441"/>
              </a:cxn>
              <a:cxn ang="0">
                <a:pos x="1736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70"/>
              </a:cxn>
              <a:cxn ang="0">
                <a:pos x="2287" y="120"/>
              </a:cxn>
              <a:cxn ang="0">
                <a:pos x="2405" y="77"/>
              </a:cxn>
              <a:cxn ang="0">
                <a:pos x="2512" y="44"/>
              </a:cxn>
              <a:cxn ang="0">
                <a:pos x="2608" y="20"/>
              </a:cxn>
              <a:cxn ang="0">
                <a:pos x="2692" y="6"/>
              </a:cxn>
              <a:cxn ang="0">
                <a:pos x="2761" y="0"/>
              </a:cxn>
              <a:cxn ang="0">
                <a:pos x="2816" y="4"/>
              </a:cxn>
              <a:cxn ang="0">
                <a:pos x="2856" y="19"/>
              </a:cxn>
              <a:cxn ang="0">
                <a:pos x="2879" y="43"/>
              </a:cxn>
            </a:cxnLst>
            <a:rect l="0" t="0" r="r" b="b"/>
            <a:pathLst>
              <a:path w="2888" h="1746">
                <a:moveTo>
                  <a:pt x="2879" y="43"/>
                </a:moveTo>
                <a:lnTo>
                  <a:pt x="2882" y="47"/>
                </a:lnTo>
                <a:lnTo>
                  <a:pt x="2885" y="52"/>
                </a:lnTo>
                <a:lnTo>
                  <a:pt x="2886" y="58"/>
                </a:lnTo>
                <a:lnTo>
                  <a:pt x="2887" y="63"/>
                </a:lnTo>
                <a:lnTo>
                  <a:pt x="2888" y="69"/>
                </a:lnTo>
                <a:lnTo>
                  <a:pt x="2888" y="75"/>
                </a:lnTo>
                <a:lnTo>
                  <a:pt x="2888" y="81"/>
                </a:lnTo>
                <a:lnTo>
                  <a:pt x="2888" y="88"/>
                </a:lnTo>
                <a:lnTo>
                  <a:pt x="2887" y="95"/>
                </a:lnTo>
                <a:lnTo>
                  <a:pt x="2885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5"/>
                </a:lnTo>
                <a:lnTo>
                  <a:pt x="2874" y="132"/>
                </a:lnTo>
                <a:lnTo>
                  <a:pt x="2871" y="141"/>
                </a:lnTo>
                <a:lnTo>
                  <a:pt x="2866" y="149"/>
                </a:lnTo>
                <a:lnTo>
                  <a:pt x="2862" y="158"/>
                </a:lnTo>
                <a:lnTo>
                  <a:pt x="2857" y="167"/>
                </a:lnTo>
                <a:lnTo>
                  <a:pt x="2851" y="175"/>
                </a:lnTo>
                <a:lnTo>
                  <a:pt x="2846" y="185"/>
                </a:lnTo>
                <a:lnTo>
                  <a:pt x="2840" y="194"/>
                </a:lnTo>
                <a:lnTo>
                  <a:pt x="2832" y="204"/>
                </a:lnTo>
                <a:lnTo>
                  <a:pt x="2826" y="215"/>
                </a:lnTo>
                <a:lnTo>
                  <a:pt x="2818" y="224"/>
                </a:lnTo>
                <a:lnTo>
                  <a:pt x="2810" y="235"/>
                </a:lnTo>
                <a:lnTo>
                  <a:pt x="2801" y="245"/>
                </a:lnTo>
                <a:lnTo>
                  <a:pt x="2793" y="256"/>
                </a:lnTo>
                <a:lnTo>
                  <a:pt x="2783" y="267"/>
                </a:lnTo>
                <a:lnTo>
                  <a:pt x="2774" y="277"/>
                </a:lnTo>
                <a:lnTo>
                  <a:pt x="2764" y="289"/>
                </a:lnTo>
                <a:lnTo>
                  <a:pt x="2753" y="300"/>
                </a:lnTo>
                <a:lnTo>
                  <a:pt x="2743" y="312"/>
                </a:lnTo>
                <a:lnTo>
                  <a:pt x="2731" y="323"/>
                </a:lnTo>
                <a:lnTo>
                  <a:pt x="2719" y="336"/>
                </a:lnTo>
                <a:lnTo>
                  <a:pt x="2708" y="348"/>
                </a:lnTo>
                <a:lnTo>
                  <a:pt x="2695" y="360"/>
                </a:lnTo>
                <a:lnTo>
                  <a:pt x="2682" y="372"/>
                </a:lnTo>
                <a:lnTo>
                  <a:pt x="2669" y="385"/>
                </a:lnTo>
                <a:lnTo>
                  <a:pt x="2655" y="398"/>
                </a:lnTo>
                <a:lnTo>
                  <a:pt x="2641" y="411"/>
                </a:lnTo>
                <a:lnTo>
                  <a:pt x="2628" y="424"/>
                </a:lnTo>
                <a:lnTo>
                  <a:pt x="2613" y="436"/>
                </a:lnTo>
                <a:lnTo>
                  <a:pt x="2598" y="450"/>
                </a:lnTo>
                <a:lnTo>
                  <a:pt x="2583" y="463"/>
                </a:lnTo>
                <a:lnTo>
                  <a:pt x="2567" y="477"/>
                </a:lnTo>
                <a:lnTo>
                  <a:pt x="2551" y="491"/>
                </a:lnTo>
                <a:lnTo>
                  <a:pt x="2534" y="505"/>
                </a:lnTo>
                <a:lnTo>
                  <a:pt x="2518" y="518"/>
                </a:lnTo>
                <a:lnTo>
                  <a:pt x="2501" y="532"/>
                </a:lnTo>
                <a:lnTo>
                  <a:pt x="2483" y="546"/>
                </a:lnTo>
                <a:lnTo>
                  <a:pt x="2465" y="561"/>
                </a:lnTo>
                <a:lnTo>
                  <a:pt x="2447" y="575"/>
                </a:lnTo>
                <a:lnTo>
                  <a:pt x="2429" y="590"/>
                </a:lnTo>
                <a:lnTo>
                  <a:pt x="2410" y="604"/>
                </a:lnTo>
                <a:lnTo>
                  <a:pt x="2392" y="619"/>
                </a:lnTo>
                <a:lnTo>
                  <a:pt x="2373" y="634"/>
                </a:lnTo>
                <a:lnTo>
                  <a:pt x="2352" y="648"/>
                </a:lnTo>
                <a:lnTo>
                  <a:pt x="2333" y="662"/>
                </a:lnTo>
                <a:lnTo>
                  <a:pt x="2313" y="677"/>
                </a:lnTo>
                <a:lnTo>
                  <a:pt x="2293" y="692"/>
                </a:lnTo>
                <a:lnTo>
                  <a:pt x="2272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3"/>
                </a:lnTo>
                <a:lnTo>
                  <a:pt x="2187" y="768"/>
                </a:lnTo>
                <a:lnTo>
                  <a:pt x="2166" y="783"/>
                </a:lnTo>
                <a:lnTo>
                  <a:pt x="2143" y="798"/>
                </a:lnTo>
                <a:lnTo>
                  <a:pt x="2121" y="814"/>
                </a:lnTo>
                <a:lnTo>
                  <a:pt x="2099" y="829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5"/>
                </a:lnTo>
                <a:lnTo>
                  <a:pt x="2007" y="890"/>
                </a:lnTo>
                <a:lnTo>
                  <a:pt x="1983" y="905"/>
                </a:lnTo>
                <a:lnTo>
                  <a:pt x="1960" y="921"/>
                </a:lnTo>
                <a:lnTo>
                  <a:pt x="1937" y="935"/>
                </a:lnTo>
                <a:lnTo>
                  <a:pt x="1913" y="950"/>
                </a:lnTo>
                <a:lnTo>
                  <a:pt x="1889" y="966"/>
                </a:lnTo>
                <a:lnTo>
                  <a:pt x="1865" y="981"/>
                </a:lnTo>
                <a:lnTo>
                  <a:pt x="1841" y="996"/>
                </a:lnTo>
                <a:lnTo>
                  <a:pt x="1816" y="1011"/>
                </a:lnTo>
                <a:lnTo>
                  <a:pt x="1792" y="1026"/>
                </a:lnTo>
                <a:lnTo>
                  <a:pt x="1767" y="1041"/>
                </a:lnTo>
                <a:lnTo>
                  <a:pt x="1743" y="1056"/>
                </a:lnTo>
                <a:lnTo>
                  <a:pt x="1718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3" y="1116"/>
                </a:lnTo>
                <a:lnTo>
                  <a:pt x="1618" y="1131"/>
                </a:lnTo>
                <a:lnTo>
                  <a:pt x="1592" y="1144"/>
                </a:lnTo>
                <a:lnTo>
                  <a:pt x="1568" y="1159"/>
                </a:lnTo>
                <a:lnTo>
                  <a:pt x="1542" y="1173"/>
                </a:lnTo>
                <a:lnTo>
                  <a:pt x="1518" y="1188"/>
                </a:lnTo>
                <a:lnTo>
                  <a:pt x="1492" y="1202"/>
                </a:lnTo>
                <a:lnTo>
                  <a:pt x="1466" y="1216"/>
                </a:lnTo>
                <a:lnTo>
                  <a:pt x="1442" y="1230"/>
                </a:lnTo>
                <a:lnTo>
                  <a:pt x="1416" y="1244"/>
                </a:lnTo>
                <a:lnTo>
                  <a:pt x="1391" y="1258"/>
                </a:lnTo>
                <a:lnTo>
                  <a:pt x="1365" y="1271"/>
                </a:lnTo>
                <a:lnTo>
                  <a:pt x="1341" y="1285"/>
                </a:lnTo>
                <a:lnTo>
                  <a:pt x="1315" y="1298"/>
                </a:lnTo>
                <a:lnTo>
                  <a:pt x="1290" y="1312"/>
                </a:lnTo>
                <a:lnTo>
                  <a:pt x="1265" y="1325"/>
                </a:lnTo>
                <a:lnTo>
                  <a:pt x="1240" y="1338"/>
                </a:lnTo>
                <a:lnTo>
                  <a:pt x="1215" y="1350"/>
                </a:lnTo>
                <a:lnTo>
                  <a:pt x="1190" y="1363"/>
                </a:lnTo>
                <a:lnTo>
                  <a:pt x="1165" y="1376"/>
                </a:lnTo>
                <a:lnTo>
                  <a:pt x="1140" y="1389"/>
                </a:lnTo>
                <a:lnTo>
                  <a:pt x="1116" y="1400"/>
                </a:lnTo>
                <a:lnTo>
                  <a:pt x="1091" y="1412"/>
                </a:lnTo>
                <a:lnTo>
                  <a:pt x="1066" y="1425"/>
                </a:lnTo>
                <a:lnTo>
                  <a:pt x="1042" y="1437"/>
                </a:lnTo>
                <a:lnTo>
                  <a:pt x="1018" y="1448"/>
                </a:lnTo>
                <a:lnTo>
                  <a:pt x="994" y="1459"/>
                </a:lnTo>
                <a:lnTo>
                  <a:pt x="971" y="1471"/>
                </a:lnTo>
                <a:lnTo>
                  <a:pt x="946" y="1482"/>
                </a:lnTo>
                <a:lnTo>
                  <a:pt x="923" y="1492"/>
                </a:lnTo>
                <a:lnTo>
                  <a:pt x="899" y="1503"/>
                </a:lnTo>
                <a:lnTo>
                  <a:pt x="876" y="1513"/>
                </a:lnTo>
                <a:lnTo>
                  <a:pt x="853" y="1524"/>
                </a:lnTo>
                <a:lnTo>
                  <a:pt x="830" y="1534"/>
                </a:lnTo>
                <a:lnTo>
                  <a:pt x="807" y="1543"/>
                </a:lnTo>
                <a:lnTo>
                  <a:pt x="785" y="1554"/>
                </a:lnTo>
                <a:lnTo>
                  <a:pt x="763" y="1563"/>
                </a:lnTo>
                <a:lnTo>
                  <a:pt x="740" y="1572"/>
                </a:lnTo>
                <a:lnTo>
                  <a:pt x="718" y="1582"/>
                </a:lnTo>
                <a:lnTo>
                  <a:pt x="696" y="1590"/>
                </a:lnTo>
                <a:lnTo>
                  <a:pt x="675" y="1599"/>
                </a:lnTo>
                <a:lnTo>
                  <a:pt x="654" y="1607"/>
                </a:lnTo>
                <a:lnTo>
                  <a:pt x="632" y="1615"/>
                </a:lnTo>
                <a:lnTo>
                  <a:pt x="611" y="1623"/>
                </a:lnTo>
                <a:lnTo>
                  <a:pt x="591" y="1631"/>
                </a:lnTo>
                <a:lnTo>
                  <a:pt x="571" y="1638"/>
                </a:lnTo>
                <a:lnTo>
                  <a:pt x="550" y="1646"/>
                </a:lnTo>
                <a:lnTo>
                  <a:pt x="531" y="1652"/>
                </a:lnTo>
                <a:lnTo>
                  <a:pt x="512" y="1660"/>
                </a:lnTo>
                <a:lnTo>
                  <a:pt x="493" y="1666"/>
                </a:lnTo>
                <a:lnTo>
                  <a:pt x="474" y="1672"/>
                </a:lnTo>
                <a:lnTo>
                  <a:pt x="455" y="1678"/>
                </a:lnTo>
                <a:lnTo>
                  <a:pt x="437" y="1684"/>
                </a:lnTo>
                <a:lnTo>
                  <a:pt x="419" y="1689"/>
                </a:lnTo>
                <a:lnTo>
                  <a:pt x="401" y="1695"/>
                </a:lnTo>
                <a:lnTo>
                  <a:pt x="384" y="1700"/>
                </a:lnTo>
                <a:lnTo>
                  <a:pt x="367" y="1704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7"/>
                </a:lnTo>
                <a:lnTo>
                  <a:pt x="302" y="1721"/>
                </a:lnTo>
                <a:lnTo>
                  <a:pt x="287" y="1725"/>
                </a:lnTo>
                <a:lnTo>
                  <a:pt x="272" y="1728"/>
                </a:lnTo>
                <a:lnTo>
                  <a:pt x="257" y="1731"/>
                </a:lnTo>
                <a:lnTo>
                  <a:pt x="243" y="1733"/>
                </a:lnTo>
                <a:lnTo>
                  <a:pt x="229" y="1735"/>
                </a:lnTo>
                <a:lnTo>
                  <a:pt x="216" y="1737"/>
                </a:lnTo>
                <a:lnTo>
                  <a:pt x="203" y="1740"/>
                </a:lnTo>
                <a:lnTo>
                  <a:pt x="190" y="1742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5"/>
                </a:lnTo>
                <a:lnTo>
                  <a:pt x="143" y="1745"/>
                </a:lnTo>
                <a:lnTo>
                  <a:pt x="132" y="1746"/>
                </a:lnTo>
                <a:lnTo>
                  <a:pt x="122" y="1746"/>
                </a:lnTo>
                <a:lnTo>
                  <a:pt x="112" y="1746"/>
                </a:lnTo>
                <a:lnTo>
                  <a:pt x="103" y="1745"/>
                </a:lnTo>
                <a:lnTo>
                  <a:pt x="94" y="1744"/>
                </a:lnTo>
                <a:lnTo>
                  <a:pt x="84" y="1743"/>
                </a:lnTo>
                <a:lnTo>
                  <a:pt x="77" y="1742"/>
                </a:lnTo>
                <a:lnTo>
                  <a:pt x="68" y="1741"/>
                </a:lnTo>
                <a:lnTo>
                  <a:pt x="61" y="1739"/>
                </a:lnTo>
                <a:lnTo>
                  <a:pt x="55" y="1736"/>
                </a:lnTo>
                <a:lnTo>
                  <a:pt x="47" y="1734"/>
                </a:lnTo>
                <a:lnTo>
                  <a:pt x="42" y="1731"/>
                </a:lnTo>
                <a:lnTo>
                  <a:pt x="35" y="1729"/>
                </a:lnTo>
                <a:lnTo>
                  <a:pt x="30" y="1726"/>
                </a:lnTo>
                <a:lnTo>
                  <a:pt x="26" y="1723"/>
                </a:lnTo>
                <a:lnTo>
                  <a:pt x="20" y="1718"/>
                </a:lnTo>
                <a:lnTo>
                  <a:pt x="17" y="1714"/>
                </a:lnTo>
                <a:lnTo>
                  <a:pt x="13" y="1711"/>
                </a:lnTo>
                <a:lnTo>
                  <a:pt x="10" y="1705"/>
                </a:lnTo>
                <a:lnTo>
                  <a:pt x="8" y="1701"/>
                </a:lnTo>
                <a:lnTo>
                  <a:pt x="6" y="1696"/>
                </a:lnTo>
                <a:lnTo>
                  <a:pt x="3" y="1691"/>
                </a:lnTo>
                <a:lnTo>
                  <a:pt x="2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8"/>
                </a:lnTo>
                <a:lnTo>
                  <a:pt x="1" y="1662"/>
                </a:lnTo>
                <a:lnTo>
                  <a:pt x="1" y="1654"/>
                </a:lnTo>
                <a:lnTo>
                  <a:pt x="3" y="1648"/>
                </a:lnTo>
                <a:lnTo>
                  <a:pt x="4" y="1640"/>
                </a:lnTo>
                <a:lnTo>
                  <a:pt x="7" y="1633"/>
                </a:lnTo>
                <a:lnTo>
                  <a:pt x="10" y="1625"/>
                </a:lnTo>
                <a:lnTo>
                  <a:pt x="12" y="1618"/>
                </a:lnTo>
                <a:lnTo>
                  <a:pt x="16" y="1609"/>
                </a:lnTo>
                <a:lnTo>
                  <a:pt x="19" y="1601"/>
                </a:lnTo>
                <a:lnTo>
                  <a:pt x="24" y="1592"/>
                </a:lnTo>
                <a:lnTo>
                  <a:pt x="29" y="1584"/>
                </a:lnTo>
                <a:lnTo>
                  <a:pt x="34" y="1575"/>
                </a:lnTo>
                <a:lnTo>
                  <a:pt x="40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7"/>
                </a:lnTo>
                <a:lnTo>
                  <a:pt x="75" y="1517"/>
                </a:lnTo>
                <a:lnTo>
                  <a:pt x="82" y="1506"/>
                </a:lnTo>
                <a:lnTo>
                  <a:pt x="91" y="1496"/>
                </a:lnTo>
                <a:lnTo>
                  <a:pt x="100" y="1485"/>
                </a:lnTo>
                <a:lnTo>
                  <a:pt x="110" y="1474"/>
                </a:lnTo>
                <a:lnTo>
                  <a:pt x="120" y="1463"/>
                </a:lnTo>
                <a:lnTo>
                  <a:pt x="129" y="1452"/>
                </a:lnTo>
                <a:lnTo>
                  <a:pt x="140" y="1440"/>
                </a:lnTo>
                <a:lnTo>
                  <a:pt x="152" y="1428"/>
                </a:lnTo>
                <a:lnTo>
                  <a:pt x="163" y="1416"/>
                </a:lnTo>
                <a:lnTo>
                  <a:pt x="175" y="1405"/>
                </a:lnTo>
                <a:lnTo>
                  <a:pt x="187" y="1392"/>
                </a:lnTo>
                <a:lnTo>
                  <a:pt x="200" y="1380"/>
                </a:lnTo>
                <a:lnTo>
                  <a:pt x="212" y="1367"/>
                </a:lnTo>
                <a:lnTo>
                  <a:pt x="226" y="1355"/>
                </a:lnTo>
                <a:lnTo>
                  <a:pt x="240" y="1342"/>
                </a:lnTo>
                <a:lnTo>
                  <a:pt x="254" y="1329"/>
                </a:lnTo>
                <a:lnTo>
                  <a:pt x="268" y="1316"/>
                </a:lnTo>
                <a:lnTo>
                  <a:pt x="283" y="1302"/>
                </a:lnTo>
                <a:lnTo>
                  <a:pt x="299" y="1290"/>
                </a:lnTo>
                <a:lnTo>
                  <a:pt x="314" y="1276"/>
                </a:lnTo>
                <a:lnTo>
                  <a:pt x="330" y="1262"/>
                </a:lnTo>
                <a:lnTo>
                  <a:pt x="346" y="1249"/>
                </a:lnTo>
                <a:lnTo>
                  <a:pt x="363" y="1235"/>
                </a:lnTo>
                <a:lnTo>
                  <a:pt x="380" y="1220"/>
                </a:lnTo>
                <a:lnTo>
                  <a:pt x="397" y="1206"/>
                </a:lnTo>
                <a:lnTo>
                  <a:pt x="414" y="1192"/>
                </a:lnTo>
                <a:lnTo>
                  <a:pt x="432" y="1179"/>
                </a:lnTo>
                <a:lnTo>
                  <a:pt x="450" y="1164"/>
                </a:lnTo>
                <a:lnTo>
                  <a:pt x="468" y="1150"/>
                </a:lnTo>
                <a:lnTo>
                  <a:pt x="487" y="1135"/>
                </a:lnTo>
                <a:lnTo>
                  <a:pt x="507" y="1120"/>
                </a:lnTo>
                <a:lnTo>
                  <a:pt x="526" y="1106"/>
                </a:lnTo>
                <a:lnTo>
                  <a:pt x="545" y="1091"/>
                </a:lnTo>
                <a:lnTo>
                  <a:pt x="565" y="1076"/>
                </a:lnTo>
                <a:lnTo>
                  <a:pt x="586" y="1061"/>
                </a:lnTo>
                <a:lnTo>
                  <a:pt x="606" y="1046"/>
                </a:lnTo>
                <a:lnTo>
                  <a:pt x="627" y="1031"/>
                </a:lnTo>
                <a:lnTo>
                  <a:pt x="647" y="1017"/>
                </a:lnTo>
                <a:lnTo>
                  <a:pt x="669" y="1002"/>
                </a:lnTo>
                <a:lnTo>
                  <a:pt x="690" y="986"/>
                </a:lnTo>
                <a:lnTo>
                  <a:pt x="712" y="971"/>
                </a:lnTo>
                <a:lnTo>
                  <a:pt x="734" y="956"/>
                </a:lnTo>
                <a:lnTo>
                  <a:pt x="756" y="941"/>
                </a:lnTo>
                <a:lnTo>
                  <a:pt x="779" y="925"/>
                </a:lnTo>
                <a:lnTo>
                  <a:pt x="801" y="910"/>
                </a:lnTo>
                <a:lnTo>
                  <a:pt x="823" y="895"/>
                </a:lnTo>
                <a:lnTo>
                  <a:pt x="847" y="879"/>
                </a:lnTo>
                <a:lnTo>
                  <a:pt x="869" y="864"/>
                </a:lnTo>
                <a:lnTo>
                  <a:pt x="893" y="849"/>
                </a:lnTo>
                <a:lnTo>
                  <a:pt x="916" y="833"/>
                </a:lnTo>
                <a:lnTo>
                  <a:pt x="940" y="818"/>
                </a:lnTo>
                <a:lnTo>
                  <a:pt x="964" y="803"/>
                </a:lnTo>
                <a:lnTo>
                  <a:pt x="988" y="788"/>
                </a:lnTo>
                <a:lnTo>
                  <a:pt x="1012" y="772"/>
                </a:lnTo>
                <a:lnTo>
                  <a:pt x="1036" y="757"/>
                </a:lnTo>
                <a:lnTo>
                  <a:pt x="1060" y="742"/>
                </a:lnTo>
                <a:lnTo>
                  <a:pt x="1085" y="728"/>
                </a:lnTo>
                <a:lnTo>
                  <a:pt x="1109" y="713"/>
                </a:lnTo>
                <a:lnTo>
                  <a:pt x="1134" y="698"/>
                </a:lnTo>
                <a:lnTo>
                  <a:pt x="1158" y="683"/>
                </a:lnTo>
                <a:lnTo>
                  <a:pt x="1183" y="668"/>
                </a:lnTo>
                <a:lnTo>
                  <a:pt x="1208" y="653"/>
                </a:lnTo>
                <a:lnTo>
                  <a:pt x="1233" y="638"/>
                </a:lnTo>
                <a:lnTo>
                  <a:pt x="1258" y="623"/>
                </a:lnTo>
                <a:lnTo>
                  <a:pt x="1283" y="609"/>
                </a:lnTo>
                <a:lnTo>
                  <a:pt x="1309" y="594"/>
                </a:lnTo>
                <a:lnTo>
                  <a:pt x="1333" y="579"/>
                </a:lnTo>
                <a:lnTo>
                  <a:pt x="1359" y="565"/>
                </a:lnTo>
                <a:lnTo>
                  <a:pt x="1384" y="552"/>
                </a:lnTo>
                <a:lnTo>
                  <a:pt x="1409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6" y="468"/>
                </a:lnTo>
                <a:lnTo>
                  <a:pt x="1560" y="454"/>
                </a:lnTo>
                <a:lnTo>
                  <a:pt x="1586" y="441"/>
                </a:lnTo>
                <a:lnTo>
                  <a:pt x="1611" y="428"/>
                </a:lnTo>
                <a:lnTo>
                  <a:pt x="1636" y="415"/>
                </a:lnTo>
                <a:lnTo>
                  <a:pt x="1661" y="402"/>
                </a:lnTo>
                <a:lnTo>
                  <a:pt x="1686" y="389"/>
                </a:lnTo>
                <a:lnTo>
                  <a:pt x="1711" y="377"/>
                </a:lnTo>
                <a:lnTo>
                  <a:pt x="1736" y="364"/>
                </a:lnTo>
                <a:lnTo>
                  <a:pt x="1761" y="352"/>
                </a:lnTo>
                <a:lnTo>
                  <a:pt x="1785" y="339"/>
                </a:lnTo>
                <a:lnTo>
                  <a:pt x="1810" y="328"/>
                </a:lnTo>
                <a:lnTo>
                  <a:pt x="1834" y="316"/>
                </a:lnTo>
                <a:lnTo>
                  <a:pt x="1858" y="304"/>
                </a:lnTo>
                <a:lnTo>
                  <a:pt x="1882" y="292"/>
                </a:lnTo>
                <a:lnTo>
                  <a:pt x="1907" y="281"/>
                </a:lnTo>
                <a:lnTo>
                  <a:pt x="1930" y="270"/>
                </a:lnTo>
                <a:lnTo>
                  <a:pt x="1954" y="259"/>
                </a:lnTo>
                <a:lnTo>
                  <a:pt x="1977" y="249"/>
                </a:lnTo>
                <a:lnTo>
                  <a:pt x="2001" y="238"/>
                </a:lnTo>
                <a:lnTo>
                  <a:pt x="2024" y="227"/>
                </a:lnTo>
                <a:lnTo>
                  <a:pt x="2047" y="218"/>
                </a:lnTo>
                <a:lnTo>
                  <a:pt x="2070" y="207"/>
                </a:lnTo>
                <a:lnTo>
                  <a:pt x="2092" y="197"/>
                </a:lnTo>
                <a:lnTo>
                  <a:pt x="2115" y="188"/>
                </a:lnTo>
                <a:lnTo>
                  <a:pt x="2137" y="178"/>
                </a:lnTo>
                <a:lnTo>
                  <a:pt x="2159" y="170"/>
                </a:lnTo>
                <a:lnTo>
                  <a:pt x="2181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6" y="135"/>
                </a:lnTo>
                <a:lnTo>
                  <a:pt x="2266" y="127"/>
                </a:lnTo>
                <a:lnTo>
                  <a:pt x="2287" y="120"/>
                </a:lnTo>
                <a:lnTo>
                  <a:pt x="2308" y="112"/>
                </a:lnTo>
                <a:lnTo>
                  <a:pt x="2328" y="105"/>
                </a:lnTo>
                <a:lnTo>
                  <a:pt x="2347" y="97"/>
                </a:lnTo>
                <a:lnTo>
                  <a:pt x="2367" y="91"/>
                </a:lnTo>
                <a:lnTo>
                  <a:pt x="2387" y="83"/>
                </a:lnTo>
                <a:lnTo>
                  <a:pt x="2405" y="77"/>
                </a:lnTo>
                <a:lnTo>
                  <a:pt x="2424" y="72"/>
                </a:lnTo>
                <a:lnTo>
                  <a:pt x="2442" y="65"/>
                </a:lnTo>
                <a:lnTo>
                  <a:pt x="2460" y="60"/>
                </a:lnTo>
                <a:lnTo>
                  <a:pt x="2478" y="55"/>
                </a:lnTo>
                <a:lnTo>
                  <a:pt x="2495" y="49"/>
                </a:lnTo>
                <a:lnTo>
                  <a:pt x="2512" y="44"/>
                </a:lnTo>
                <a:lnTo>
                  <a:pt x="2529" y="40"/>
                </a:lnTo>
                <a:lnTo>
                  <a:pt x="2546" y="35"/>
                </a:lnTo>
                <a:lnTo>
                  <a:pt x="2562" y="31"/>
                </a:lnTo>
                <a:lnTo>
                  <a:pt x="2578" y="27"/>
                </a:lnTo>
                <a:lnTo>
                  <a:pt x="2593" y="24"/>
                </a:lnTo>
                <a:lnTo>
                  <a:pt x="2608" y="20"/>
                </a:lnTo>
                <a:lnTo>
                  <a:pt x="2623" y="17"/>
                </a:lnTo>
                <a:lnTo>
                  <a:pt x="2638" y="14"/>
                </a:lnTo>
                <a:lnTo>
                  <a:pt x="2652" y="12"/>
                </a:lnTo>
                <a:lnTo>
                  <a:pt x="2666" y="10"/>
                </a:lnTo>
                <a:lnTo>
                  <a:pt x="2679" y="8"/>
                </a:lnTo>
                <a:lnTo>
                  <a:pt x="2692" y="6"/>
                </a:lnTo>
                <a:lnTo>
                  <a:pt x="2704" y="4"/>
                </a:lnTo>
                <a:lnTo>
                  <a:pt x="2716" y="2"/>
                </a:lnTo>
                <a:lnTo>
                  <a:pt x="2728" y="1"/>
                </a:lnTo>
                <a:lnTo>
                  <a:pt x="2739" y="1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1"/>
                </a:lnTo>
                <a:lnTo>
                  <a:pt x="2791" y="1"/>
                </a:lnTo>
                <a:lnTo>
                  <a:pt x="2799" y="2"/>
                </a:lnTo>
                <a:lnTo>
                  <a:pt x="2808" y="3"/>
                </a:lnTo>
                <a:lnTo>
                  <a:pt x="2816" y="4"/>
                </a:lnTo>
                <a:lnTo>
                  <a:pt x="2824" y="7"/>
                </a:lnTo>
                <a:lnTo>
                  <a:pt x="2831" y="9"/>
                </a:lnTo>
                <a:lnTo>
                  <a:pt x="2838" y="11"/>
                </a:lnTo>
                <a:lnTo>
                  <a:pt x="2844" y="13"/>
                </a:lnTo>
                <a:lnTo>
                  <a:pt x="2850" y="16"/>
                </a:lnTo>
                <a:lnTo>
                  <a:pt x="2856" y="19"/>
                </a:lnTo>
                <a:lnTo>
                  <a:pt x="2861" y="23"/>
                </a:lnTo>
                <a:lnTo>
                  <a:pt x="2865" y="26"/>
                </a:lnTo>
                <a:lnTo>
                  <a:pt x="2870" y="30"/>
                </a:lnTo>
                <a:lnTo>
                  <a:pt x="2874" y="33"/>
                </a:lnTo>
                <a:lnTo>
                  <a:pt x="2877" y="38"/>
                </a:lnTo>
                <a:lnTo>
                  <a:pt x="2879" y="43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6726238" y="3813175"/>
            <a:ext cx="765175" cy="461962"/>
          </a:xfrm>
          <a:custGeom>
            <a:avLst/>
            <a:gdLst/>
            <a:ahLst/>
            <a:cxnLst>
              <a:cxn ang="0">
                <a:pos x="2887" y="68"/>
              </a:cxn>
              <a:cxn ang="0">
                <a:pos x="2882" y="109"/>
              </a:cxn>
              <a:cxn ang="0">
                <a:pos x="2862" y="157"/>
              </a:cxn>
              <a:cxn ang="0">
                <a:pos x="2826" y="213"/>
              </a:cxn>
              <a:cxn ang="0">
                <a:pos x="2773" y="277"/>
              </a:cxn>
              <a:cxn ang="0">
                <a:pos x="2707" y="347"/>
              </a:cxn>
              <a:cxn ang="0">
                <a:pos x="2627" y="424"/>
              </a:cxn>
              <a:cxn ang="0">
                <a:pos x="2533" y="503"/>
              </a:cxn>
              <a:cxn ang="0">
                <a:pos x="2429" y="589"/>
              </a:cxn>
              <a:cxn ang="0">
                <a:pos x="2313" y="677"/>
              </a:cxn>
              <a:cxn ang="0">
                <a:pos x="2187" y="767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7" y="1130"/>
              </a:cxn>
              <a:cxn ang="0">
                <a:pos x="1466" y="1216"/>
              </a:cxn>
              <a:cxn ang="0">
                <a:pos x="1315" y="1298"/>
              </a:cxn>
              <a:cxn ang="0">
                <a:pos x="1164" y="1376"/>
              </a:cxn>
              <a:cxn ang="0">
                <a:pos x="1018" y="1447"/>
              </a:cxn>
              <a:cxn ang="0">
                <a:pos x="875" y="1513"/>
              </a:cxn>
              <a:cxn ang="0">
                <a:pos x="740" y="1572"/>
              </a:cxn>
              <a:cxn ang="0">
                <a:pos x="611" y="1622"/>
              </a:cxn>
              <a:cxn ang="0">
                <a:pos x="493" y="1665"/>
              </a:cxn>
              <a:cxn ang="0">
                <a:pos x="384" y="1699"/>
              </a:cxn>
              <a:cxn ang="0">
                <a:pos x="287" y="1724"/>
              </a:cxn>
              <a:cxn ang="0">
                <a:pos x="203" y="1740"/>
              </a:cxn>
              <a:cxn ang="0">
                <a:pos x="132" y="1745"/>
              </a:cxn>
              <a:cxn ang="0">
                <a:pos x="76" y="1742"/>
              </a:cxn>
              <a:cxn ang="0">
                <a:pos x="35" y="1728"/>
              </a:cxn>
              <a:cxn ang="0">
                <a:pos x="10" y="1705"/>
              </a:cxn>
              <a:cxn ang="0">
                <a:pos x="0" y="1673"/>
              </a:cxn>
              <a:cxn ang="0">
                <a:pos x="6" y="1633"/>
              </a:cxn>
              <a:cxn ang="0">
                <a:pos x="29" y="1584"/>
              </a:cxn>
              <a:cxn ang="0">
                <a:pos x="66" y="1526"/>
              </a:cxn>
              <a:cxn ang="0">
                <a:pos x="119" y="1462"/>
              </a:cxn>
              <a:cxn ang="0">
                <a:pos x="187" y="1392"/>
              </a:cxn>
              <a:cxn ang="0">
                <a:pos x="268" y="1315"/>
              </a:cxn>
              <a:cxn ang="0">
                <a:pos x="362" y="1234"/>
              </a:cxn>
              <a:cxn ang="0">
                <a:pos x="468" y="1149"/>
              </a:cxn>
              <a:cxn ang="0">
                <a:pos x="585" y="1060"/>
              </a:cxn>
              <a:cxn ang="0">
                <a:pos x="711" y="971"/>
              </a:cxn>
              <a:cxn ang="0">
                <a:pos x="847" y="879"/>
              </a:cxn>
              <a:cxn ang="0">
                <a:pos x="987" y="787"/>
              </a:cxn>
              <a:cxn ang="0">
                <a:pos x="1133" y="697"/>
              </a:cxn>
              <a:cxn ang="0">
                <a:pos x="1283" y="608"/>
              </a:cxn>
              <a:cxn ang="0">
                <a:pos x="1434" y="523"/>
              </a:cxn>
              <a:cxn ang="0">
                <a:pos x="1585" y="441"/>
              </a:cxn>
              <a:cxn ang="0">
                <a:pos x="1735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69"/>
              </a:cxn>
              <a:cxn ang="0">
                <a:pos x="2286" y="118"/>
              </a:cxn>
              <a:cxn ang="0">
                <a:pos x="2404" y="77"/>
              </a:cxn>
              <a:cxn ang="0">
                <a:pos x="2512" y="44"/>
              </a:cxn>
              <a:cxn ang="0">
                <a:pos x="2608" y="19"/>
              </a:cxn>
              <a:cxn ang="0">
                <a:pos x="2691" y="4"/>
              </a:cxn>
              <a:cxn ang="0">
                <a:pos x="2761" y="0"/>
              </a:cxn>
              <a:cxn ang="0">
                <a:pos x="2815" y="4"/>
              </a:cxn>
              <a:cxn ang="0">
                <a:pos x="2855" y="18"/>
              </a:cxn>
              <a:cxn ang="0">
                <a:pos x="2879" y="42"/>
              </a:cxn>
            </a:cxnLst>
            <a:rect l="0" t="0" r="r" b="b"/>
            <a:pathLst>
              <a:path w="2887" h="1745">
                <a:moveTo>
                  <a:pt x="2879" y="42"/>
                </a:moveTo>
                <a:lnTo>
                  <a:pt x="2882" y="47"/>
                </a:lnTo>
                <a:lnTo>
                  <a:pt x="2884" y="52"/>
                </a:lnTo>
                <a:lnTo>
                  <a:pt x="2885" y="58"/>
                </a:lnTo>
                <a:lnTo>
                  <a:pt x="2886" y="63"/>
                </a:lnTo>
                <a:lnTo>
                  <a:pt x="2887" y="68"/>
                </a:lnTo>
                <a:lnTo>
                  <a:pt x="2887" y="75"/>
                </a:lnTo>
                <a:lnTo>
                  <a:pt x="2887" y="81"/>
                </a:lnTo>
                <a:lnTo>
                  <a:pt x="2886" y="88"/>
                </a:lnTo>
                <a:lnTo>
                  <a:pt x="2885" y="94"/>
                </a:lnTo>
                <a:lnTo>
                  <a:pt x="2884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4"/>
                </a:lnTo>
                <a:lnTo>
                  <a:pt x="2874" y="131"/>
                </a:lnTo>
                <a:lnTo>
                  <a:pt x="2870" y="140"/>
                </a:lnTo>
                <a:lnTo>
                  <a:pt x="2866" y="148"/>
                </a:lnTo>
                <a:lnTo>
                  <a:pt x="2862" y="157"/>
                </a:lnTo>
                <a:lnTo>
                  <a:pt x="2857" y="165"/>
                </a:lnTo>
                <a:lnTo>
                  <a:pt x="2851" y="175"/>
                </a:lnTo>
                <a:lnTo>
                  <a:pt x="2845" y="185"/>
                </a:lnTo>
                <a:lnTo>
                  <a:pt x="2839" y="194"/>
                </a:lnTo>
                <a:lnTo>
                  <a:pt x="2832" y="204"/>
                </a:lnTo>
                <a:lnTo>
                  <a:pt x="2826" y="213"/>
                </a:lnTo>
                <a:lnTo>
                  <a:pt x="2817" y="223"/>
                </a:lnTo>
                <a:lnTo>
                  <a:pt x="2810" y="234"/>
                </a:lnTo>
                <a:lnTo>
                  <a:pt x="2801" y="244"/>
                </a:lnTo>
                <a:lnTo>
                  <a:pt x="2793" y="255"/>
                </a:lnTo>
                <a:lnTo>
                  <a:pt x="2783" y="266"/>
                </a:lnTo>
                <a:lnTo>
                  <a:pt x="2773" y="277"/>
                </a:lnTo>
                <a:lnTo>
                  <a:pt x="2764" y="288"/>
                </a:lnTo>
                <a:lnTo>
                  <a:pt x="2753" y="300"/>
                </a:lnTo>
                <a:lnTo>
                  <a:pt x="2742" y="312"/>
                </a:lnTo>
                <a:lnTo>
                  <a:pt x="2731" y="323"/>
                </a:lnTo>
                <a:lnTo>
                  <a:pt x="2719" y="335"/>
                </a:lnTo>
                <a:lnTo>
                  <a:pt x="2707" y="347"/>
                </a:lnTo>
                <a:lnTo>
                  <a:pt x="2694" y="360"/>
                </a:lnTo>
                <a:lnTo>
                  <a:pt x="2682" y="372"/>
                </a:lnTo>
                <a:lnTo>
                  <a:pt x="2669" y="384"/>
                </a:lnTo>
                <a:lnTo>
                  <a:pt x="2655" y="397"/>
                </a:lnTo>
                <a:lnTo>
                  <a:pt x="2641" y="410"/>
                </a:lnTo>
                <a:lnTo>
                  <a:pt x="2627" y="424"/>
                </a:lnTo>
                <a:lnTo>
                  <a:pt x="2612" y="436"/>
                </a:lnTo>
                <a:lnTo>
                  <a:pt x="2597" y="449"/>
                </a:lnTo>
                <a:lnTo>
                  <a:pt x="2582" y="463"/>
                </a:lnTo>
                <a:lnTo>
                  <a:pt x="2566" y="477"/>
                </a:lnTo>
                <a:lnTo>
                  <a:pt x="2550" y="490"/>
                </a:lnTo>
                <a:lnTo>
                  <a:pt x="2533" y="503"/>
                </a:lnTo>
                <a:lnTo>
                  <a:pt x="2517" y="517"/>
                </a:lnTo>
                <a:lnTo>
                  <a:pt x="2500" y="532"/>
                </a:lnTo>
                <a:lnTo>
                  <a:pt x="2482" y="546"/>
                </a:lnTo>
                <a:lnTo>
                  <a:pt x="2465" y="560"/>
                </a:lnTo>
                <a:lnTo>
                  <a:pt x="2447" y="575"/>
                </a:lnTo>
                <a:lnTo>
                  <a:pt x="2429" y="589"/>
                </a:lnTo>
                <a:lnTo>
                  <a:pt x="2410" y="604"/>
                </a:lnTo>
                <a:lnTo>
                  <a:pt x="2391" y="618"/>
                </a:lnTo>
                <a:lnTo>
                  <a:pt x="2371" y="633"/>
                </a:lnTo>
                <a:lnTo>
                  <a:pt x="2352" y="647"/>
                </a:lnTo>
                <a:lnTo>
                  <a:pt x="2333" y="662"/>
                </a:lnTo>
                <a:lnTo>
                  <a:pt x="2313" y="677"/>
                </a:lnTo>
                <a:lnTo>
                  <a:pt x="2292" y="692"/>
                </a:lnTo>
                <a:lnTo>
                  <a:pt x="2271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2"/>
                </a:lnTo>
                <a:lnTo>
                  <a:pt x="2187" y="767"/>
                </a:lnTo>
                <a:lnTo>
                  <a:pt x="2164" y="782"/>
                </a:lnTo>
                <a:lnTo>
                  <a:pt x="2143" y="798"/>
                </a:lnTo>
                <a:lnTo>
                  <a:pt x="2121" y="813"/>
                </a:lnTo>
                <a:lnTo>
                  <a:pt x="2098" y="828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4"/>
                </a:lnTo>
                <a:lnTo>
                  <a:pt x="2007" y="890"/>
                </a:lnTo>
                <a:lnTo>
                  <a:pt x="1983" y="904"/>
                </a:lnTo>
                <a:lnTo>
                  <a:pt x="1960" y="919"/>
                </a:lnTo>
                <a:lnTo>
                  <a:pt x="1936" y="934"/>
                </a:lnTo>
                <a:lnTo>
                  <a:pt x="1913" y="950"/>
                </a:lnTo>
                <a:lnTo>
                  <a:pt x="1888" y="965"/>
                </a:lnTo>
                <a:lnTo>
                  <a:pt x="1864" y="980"/>
                </a:lnTo>
                <a:lnTo>
                  <a:pt x="1840" y="995"/>
                </a:lnTo>
                <a:lnTo>
                  <a:pt x="1816" y="1011"/>
                </a:lnTo>
                <a:lnTo>
                  <a:pt x="1791" y="1026"/>
                </a:lnTo>
                <a:lnTo>
                  <a:pt x="1767" y="1041"/>
                </a:lnTo>
                <a:lnTo>
                  <a:pt x="1742" y="1056"/>
                </a:lnTo>
                <a:lnTo>
                  <a:pt x="1717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2" y="1115"/>
                </a:lnTo>
                <a:lnTo>
                  <a:pt x="1617" y="1130"/>
                </a:lnTo>
                <a:lnTo>
                  <a:pt x="1592" y="1144"/>
                </a:lnTo>
                <a:lnTo>
                  <a:pt x="1567" y="1158"/>
                </a:lnTo>
                <a:lnTo>
                  <a:pt x="1542" y="1173"/>
                </a:lnTo>
                <a:lnTo>
                  <a:pt x="1516" y="1187"/>
                </a:lnTo>
                <a:lnTo>
                  <a:pt x="1492" y="1202"/>
                </a:lnTo>
                <a:lnTo>
                  <a:pt x="1466" y="1216"/>
                </a:lnTo>
                <a:lnTo>
                  <a:pt x="1440" y="1230"/>
                </a:lnTo>
                <a:lnTo>
                  <a:pt x="1416" y="1244"/>
                </a:lnTo>
                <a:lnTo>
                  <a:pt x="1390" y="1257"/>
                </a:lnTo>
                <a:lnTo>
                  <a:pt x="1365" y="1271"/>
                </a:lnTo>
                <a:lnTo>
                  <a:pt x="1340" y="1284"/>
                </a:lnTo>
                <a:lnTo>
                  <a:pt x="1315" y="1298"/>
                </a:lnTo>
                <a:lnTo>
                  <a:pt x="1289" y="1311"/>
                </a:lnTo>
                <a:lnTo>
                  <a:pt x="1265" y="1325"/>
                </a:lnTo>
                <a:lnTo>
                  <a:pt x="1239" y="1337"/>
                </a:lnTo>
                <a:lnTo>
                  <a:pt x="1214" y="1350"/>
                </a:lnTo>
                <a:lnTo>
                  <a:pt x="1190" y="1363"/>
                </a:lnTo>
                <a:lnTo>
                  <a:pt x="1164" y="1376"/>
                </a:lnTo>
                <a:lnTo>
                  <a:pt x="1140" y="1388"/>
                </a:lnTo>
                <a:lnTo>
                  <a:pt x="1115" y="1400"/>
                </a:lnTo>
                <a:lnTo>
                  <a:pt x="1091" y="1412"/>
                </a:lnTo>
                <a:lnTo>
                  <a:pt x="1066" y="1424"/>
                </a:lnTo>
                <a:lnTo>
                  <a:pt x="1042" y="1436"/>
                </a:lnTo>
                <a:lnTo>
                  <a:pt x="1018" y="1447"/>
                </a:lnTo>
                <a:lnTo>
                  <a:pt x="994" y="1459"/>
                </a:lnTo>
                <a:lnTo>
                  <a:pt x="969" y="1470"/>
                </a:lnTo>
                <a:lnTo>
                  <a:pt x="946" y="1481"/>
                </a:lnTo>
                <a:lnTo>
                  <a:pt x="922" y="1492"/>
                </a:lnTo>
                <a:lnTo>
                  <a:pt x="899" y="1503"/>
                </a:lnTo>
                <a:lnTo>
                  <a:pt x="875" y="1513"/>
                </a:lnTo>
                <a:lnTo>
                  <a:pt x="852" y="1523"/>
                </a:lnTo>
                <a:lnTo>
                  <a:pt x="829" y="1534"/>
                </a:lnTo>
                <a:lnTo>
                  <a:pt x="807" y="1543"/>
                </a:lnTo>
                <a:lnTo>
                  <a:pt x="784" y="1553"/>
                </a:lnTo>
                <a:lnTo>
                  <a:pt x="761" y="1562"/>
                </a:lnTo>
                <a:lnTo>
                  <a:pt x="740" y="1572"/>
                </a:lnTo>
                <a:lnTo>
                  <a:pt x="718" y="1581"/>
                </a:lnTo>
                <a:lnTo>
                  <a:pt x="696" y="1589"/>
                </a:lnTo>
                <a:lnTo>
                  <a:pt x="674" y="1598"/>
                </a:lnTo>
                <a:lnTo>
                  <a:pt x="654" y="1606"/>
                </a:lnTo>
                <a:lnTo>
                  <a:pt x="632" y="1615"/>
                </a:lnTo>
                <a:lnTo>
                  <a:pt x="611" y="1622"/>
                </a:lnTo>
                <a:lnTo>
                  <a:pt x="591" y="1630"/>
                </a:lnTo>
                <a:lnTo>
                  <a:pt x="570" y="1637"/>
                </a:lnTo>
                <a:lnTo>
                  <a:pt x="550" y="1645"/>
                </a:lnTo>
                <a:lnTo>
                  <a:pt x="531" y="1652"/>
                </a:lnTo>
                <a:lnTo>
                  <a:pt x="512" y="1658"/>
                </a:lnTo>
                <a:lnTo>
                  <a:pt x="493" y="1665"/>
                </a:lnTo>
                <a:lnTo>
                  <a:pt x="473" y="1671"/>
                </a:lnTo>
                <a:lnTo>
                  <a:pt x="455" y="1678"/>
                </a:lnTo>
                <a:lnTo>
                  <a:pt x="436" y="1683"/>
                </a:lnTo>
                <a:lnTo>
                  <a:pt x="419" y="1688"/>
                </a:lnTo>
                <a:lnTo>
                  <a:pt x="401" y="1694"/>
                </a:lnTo>
                <a:lnTo>
                  <a:pt x="384" y="1699"/>
                </a:lnTo>
                <a:lnTo>
                  <a:pt x="367" y="1703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6"/>
                </a:lnTo>
                <a:lnTo>
                  <a:pt x="302" y="1720"/>
                </a:lnTo>
                <a:lnTo>
                  <a:pt x="287" y="1724"/>
                </a:lnTo>
                <a:lnTo>
                  <a:pt x="272" y="1727"/>
                </a:lnTo>
                <a:lnTo>
                  <a:pt x="257" y="1730"/>
                </a:lnTo>
                <a:lnTo>
                  <a:pt x="243" y="1733"/>
                </a:lnTo>
                <a:lnTo>
                  <a:pt x="229" y="1735"/>
                </a:lnTo>
                <a:lnTo>
                  <a:pt x="215" y="1737"/>
                </a:lnTo>
                <a:lnTo>
                  <a:pt x="203" y="1740"/>
                </a:lnTo>
                <a:lnTo>
                  <a:pt x="190" y="1741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4"/>
                </a:lnTo>
                <a:lnTo>
                  <a:pt x="143" y="1745"/>
                </a:lnTo>
                <a:lnTo>
                  <a:pt x="132" y="1745"/>
                </a:lnTo>
                <a:lnTo>
                  <a:pt x="121" y="1745"/>
                </a:lnTo>
                <a:lnTo>
                  <a:pt x="112" y="1745"/>
                </a:lnTo>
                <a:lnTo>
                  <a:pt x="102" y="1745"/>
                </a:lnTo>
                <a:lnTo>
                  <a:pt x="93" y="1744"/>
                </a:lnTo>
                <a:lnTo>
                  <a:pt x="84" y="1743"/>
                </a:lnTo>
                <a:lnTo>
                  <a:pt x="76" y="1742"/>
                </a:lnTo>
                <a:lnTo>
                  <a:pt x="68" y="1740"/>
                </a:lnTo>
                <a:lnTo>
                  <a:pt x="61" y="1738"/>
                </a:lnTo>
                <a:lnTo>
                  <a:pt x="53" y="1736"/>
                </a:lnTo>
                <a:lnTo>
                  <a:pt x="47" y="1733"/>
                </a:lnTo>
                <a:lnTo>
                  <a:pt x="40" y="1731"/>
                </a:lnTo>
                <a:lnTo>
                  <a:pt x="35" y="1728"/>
                </a:lnTo>
                <a:lnTo>
                  <a:pt x="30" y="1725"/>
                </a:lnTo>
                <a:lnTo>
                  <a:pt x="24" y="1721"/>
                </a:lnTo>
                <a:lnTo>
                  <a:pt x="20" y="1718"/>
                </a:lnTo>
                <a:lnTo>
                  <a:pt x="16" y="1714"/>
                </a:lnTo>
                <a:lnTo>
                  <a:pt x="13" y="1710"/>
                </a:lnTo>
                <a:lnTo>
                  <a:pt x="10" y="1705"/>
                </a:lnTo>
                <a:lnTo>
                  <a:pt x="7" y="1700"/>
                </a:lnTo>
                <a:lnTo>
                  <a:pt x="4" y="1696"/>
                </a:lnTo>
                <a:lnTo>
                  <a:pt x="3" y="1690"/>
                </a:lnTo>
                <a:lnTo>
                  <a:pt x="1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7"/>
                </a:lnTo>
                <a:lnTo>
                  <a:pt x="0" y="1661"/>
                </a:lnTo>
                <a:lnTo>
                  <a:pt x="1" y="1654"/>
                </a:lnTo>
                <a:lnTo>
                  <a:pt x="2" y="1647"/>
                </a:lnTo>
                <a:lnTo>
                  <a:pt x="4" y="1640"/>
                </a:lnTo>
                <a:lnTo>
                  <a:pt x="6" y="1633"/>
                </a:lnTo>
                <a:lnTo>
                  <a:pt x="8" y="1625"/>
                </a:lnTo>
                <a:lnTo>
                  <a:pt x="12" y="1617"/>
                </a:lnTo>
                <a:lnTo>
                  <a:pt x="16" y="1609"/>
                </a:lnTo>
                <a:lnTo>
                  <a:pt x="19" y="1601"/>
                </a:lnTo>
                <a:lnTo>
                  <a:pt x="23" y="1592"/>
                </a:lnTo>
                <a:lnTo>
                  <a:pt x="29" y="1584"/>
                </a:lnTo>
                <a:lnTo>
                  <a:pt x="34" y="1574"/>
                </a:lnTo>
                <a:lnTo>
                  <a:pt x="39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6"/>
                </a:lnTo>
                <a:lnTo>
                  <a:pt x="73" y="1517"/>
                </a:lnTo>
                <a:lnTo>
                  <a:pt x="82" y="1506"/>
                </a:lnTo>
                <a:lnTo>
                  <a:pt x="91" y="1495"/>
                </a:lnTo>
                <a:lnTo>
                  <a:pt x="100" y="1485"/>
                </a:lnTo>
                <a:lnTo>
                  <a:pt x="109" y="1474"/>
                </a:lnTo>
                <a:lnTo>
                  <a:pt x="119" y="1462"/>
                </a:lnTo>
                <a:lnTo>
                  <a:pt x="129" y="1451"/>
                </a:lnTo>
                <a:lnTo>
                  <a:pt x="140" y="1440"/>
                </a:lnTo>
                <a:lnTo>
                  <a:pt x="151" y="1428"/>
                </a:lnTo>
                <a:lnTo>
                  <a:pt x="162" y="1416"/>
                </a:lnTo>
                <a:lnTo>
                  <a:pt x="174" y="1404"/>
                </a:lnTo>
                <a:lnTo>
                  <a:pt x="187" y="1392"/>
                </a:lnTo>
                <a:lnTo>
                  <a:pt x="199" y="1379"/>
                </a:lnTo>
                <a:lnTo>
                  <a:pt x="212" y="1367"/>
                </a:lnTo>
                <a:lnTo>
                  <a:pt x="225" y="1355"/>
                </a:lnTo>
                <a:lnTo>
                  <a:pt x="239" y="1342"/>
                </a:lnTo>
                <a:lnTo>
                  <a:pt x="254" y="1329"/>
                </a:lnTo>
                <a:lnTo>
                  <a:pt x="268" y="1315"/>
                </a:lnTo>
                <a:lnTo>
                  <a:pt x="282" y="1302"/>
                </a:lnTo>
                <a:lnTo>
                  <a:pt x="297" y="1288"/>
                </a:lnTo>
                <a:lnTo>
                  <a:pt x="313" y="1276"/>
                </a:lnTo>
                <a:lnTo>
                  <a:pt x="329" y="1262"/>
                </a:lnTo>
                <a:lnTo>
                  <a:pt x="345" y="1248"/>
                </a:lnTo>
                <a:lnTo>
                  <a:pt x="362" y="1234"/>
                </a:lnTo>
                <a:lnTo>
                  <a:pt x="378" y="1220"/>
                </a:lnTo>
                <a:lnTo>
                  <a:pt x="397" y="1206"/>
                </a:lnTo>
                <a:lnTo>
                  <a:pt x="414" y="1191"/>
                </a:lnTo>
                <a:lnTo>
                  <a:pt x="432" y="1178"/>
                </a:lnTo>
                <a:lnTo>
                  <a:pt x="450" y="1164"/>
                </a:lnTo>
                <a:lnTo>
                  <a:pt x="468" y="1149"/>
                </a:lnTo>
                <a:lnTo>
                  <a:pt x="487" y="1134"/>
                </a:lnTo>
                <a:lnTo>
                  <a:pt x="506" y="1120"/>
                </a:lnTo>
                <a:lnTo>
                  <a:pt x="526" y="1105"/>
                </a:lnTo>
                <a:lnTo>
                  <a:pt x="545" y="1090"/>
                </a:lnTo>
                <a:lnTo>
                  <a:pt x="565" y="1075"/>
                </a:lnTo>
                <a:lnTo>
                  <a:pt x="585" y="1060"/>
                </a:lnTo>
                <a:lnTo>
                  <a:pt x="606" y="1045"/>
                </a:lnTo>
                <a:lnTo>
                  <a:pt x="626" y="1030"/>
                </a:lnTo>
                <a:lnTo>
                  <a:pt x="647" y="1015"/>
                </a:lnTo>
                <a:lnTo>
                  <a:pt x="668" y="1000"/>
                </a:lnTo>
                <a:lnTo>
                  <a:pt x="690" y="986"/>
                </a:lnTo>
                <a:lnTo>
                  <a:pt x="711" y="971"/>
                </a:lnTo>
                <a:lnTo>
                  <a:pt x="734" y="955"/>
                </a:lnTo>
                <a:lnTo>
                  <a:pt x="756" y="940"/>
                </a:lnTo>
                <a:lnTo>
                  <a:pt x="778" y="925"/>
                </a:lnTo>
                <a:lnTo>
                  <a:pt x="801" y="909"/>
                </a:lnTo>
                <a:lnTo>
                  <a:pt x="823" y="894"/>
                </a:lnTo>
                <a:lnTo>
                  <a:pt x="847" y="879"/>
                </a:lnTo>
                <a:lnTo>
                  <a:pt x="869" y="864"/>
                </a:lnTo>
                <a:lnTo>
                  <a:pt x="892" y="848"/>
                </a:lnTo>
                <a:lnTo>
                  <a:pt x="916" y="833"/>
                </a:lnTo>
                <a:lnTo>
                  <a:pt x="939" y="818"/>
                </a:lnTo>
                <a:lnTo>
                  <a:pt x="963" y="802"/>
                </a:lnTo>
                <a:lnTo>
                  <a:pt x="987" y="787"/>
                </a:lnTo>
                <a:lnTo>
                  <a:pt x="1011" y="772"/>
                </a:lnTo>
                <a:lnTo>
                  <a:pt x="1035" y="757"/>
                </a:lnTo>
                <a:lnTo>
                  <a:pt x="1060" y="741"/>
                </a:lnTo>
                <a:lnTo>
                  <a:pt x="1084" y="726"/>
                </a:lnTo>
                <a:lnTo>
                  <a:pt x="1109" y="711"/>
                </a:lnTo>
                <a:lnTo>
                  <a:pt x="1133" y="697"/>
                </a:lnTo>
                <a:lnTo>
                  <a:pt x="1158" y="682"/>
                </a:lnTo>
                <a:lnTo>
                  <a:pt x="1182" y="667"/>
                </a:lnTo>
                <a:lnTo>
                  <a:pt x="1208" y="652"/>
                </a:lnTo>
                <a:lnTo>
                  <a:pt x="1233" y="637"/>
                </a:lnTo>
                <a:lnTo>
                  <a:pt x="1258" y="623"/>
                </a:lnTo>
                <a:lnTo>
                  <a:pt x="1283" y="608"/>
                </a:lnTo>
                <a:lnTo>
                  <a:pt x="1308" y="593"/>
                </a:lnTo>
                <a:lnTo>
                  <a:pt x="1333" y="579"/>
                </a:lnTo>
                <a:lnTo>
                  <a:pt x="1358" y="564"/>
                </a:lnTo>
                <a:lnTo>
                  <a:pt x="1384" y="550"/>
                </a:lnTo>
                <a:lnTo>
                  <a:pt x="1408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5" y="467"/>
                </a:lnTo>
                <a:lnTo>
                  <a:pt x="1560" y="453"/>
                </a:lnTo>
                <a:lnTo>
                  <a:pt x="1585" y="441"/>
                </a:lnTo>
                <a:lnTo>
                  <a:pt x="1610" y="428"/>
                </a:lnTo>
                <a:lnTo>
                  <a:pt x="1636" y="414"/>
                </a:lnTo>
                <a:lnTo>
                  <a:pt x="1660" y="401"/>
                </a:lnTo>
                <a:lnTo>
                  <a:pt x="1686" y="388"/>
                </a:lnTo>
                <a:lnTo>
                  <a:pt x="1710" y="376"/>
                </a:lnTo>
                <a:lnTo>
                  <a:pt x="1735" y="364"/>
                </a:lnTo>
                <a:lnTo>
                  <a:pt x="1760" y="351"/>
                </a:lnTo>
                <a:lnTo>
                  <a:pt x="1785" y="339"/>
                </a:lnTo>
                <a:lnTo>
                  <a:pt x="1809" y="326"/>
                </a:lnTo>
                <a:lnTo>
                  <a:pt x="1833" y="315"/>
                </a:lnTo>
                <a:lnTo>
                  <a:pt x="1857" y="303"/>
                </a:lnTo>
                <a:lnTo>
                  <a:pt x="1882" y="292"/>
                </a:lnTo>
                <a:lnTo>
                  <a:pt x="1905" y="281"/>
                </a:lnTo>
                <a:lnTo>
                  <a:pt x="1930" y="270"/>
                </a:lnTo>
                <a:lnTo>
                  <a:pt x="1953" y="258"/>
                </a:lnTo>
                <a:lnTo>
                  <a:pt x="1977" y="248"/>
                </a:lnTo>
                <a:lnTo>
                  <a:pt x="2000" y="237"/>
                </a:lnTo>
                <a:lnTo>
                  <a:pt x="2024" y="227"/>
                </a:lnTo>
                <a:lnTo>
                  <a:pt x="2046" y="217"/>
                </a:lnTo>
                <a:lnTo>
                  <a:pt x="2070" y="207"/>
                </a:lnTo>
                <a:lnTo>
                  <a:pt x="2092" y="196"/>
                </a:lnTo>
                <a:lnTo>
                  <a:pt x="2114" y="188"/>
                </a:lnTo>
                <a:lnTo>
                  <a:pt x="2137" y="178"/>
                </a:lnTo>
                <a:lnTo>
                  <a:pt x="2159" y="169"/>
                </a:lnTo>
                <a:lnTo>
                  <a:pt x="2180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4" y="134"/>
                </a:lnTo>
                <a:lnTo>
                  <a:pt x="2266" y="126"/>
                </a:lnTo>
                <a:lnTo>
                  <a:pt x="2286" y="118"/>
                </a:lnTo>
                <a:lnTo>
                  <a:pt x="2307" y="111"/>
                </a:lnTo>
                <a:lnTo>
                  <a:pt x="2327" y="104"/>
                </a:lnTo>
                <a:lnTo>
                  <a:pt x="2347" y="96"/>
                </a:lnTo>
                <a:lnTo>
                  <a:pt x="2366" y="90"/>
                </a:lnTo>
                <a:lnTo>
                  <a:pt x="2386" y="83"/>
                </a:lnTo>
                <a:lnTo>
                  <a:pt x="2404" y="77"/>
                </a:lnTo>
                <a:lnTo>
                  <a:pt x="2424" y="71"/>
                </a:lnTo>
                <a:lnTo>
                  <a:pt x="2442" y="64"/>
                </a:lnTo>
                <a:lnTo>
                  <a:pt x="2460" y="59"/>
                </a:lnTo>
                <a:lnTo>
                  <a:pt x="2478" y="53"/>
                </a:lnTo>
                <a:lnTo>
                  <a:pt x="2495" y="48"/>
                </a:lnTo>
                <a:lnTo>
                  <a:pt x="2512" y="44"/>
                </a:lnTo>
                <a:lnTo>
                  <a:pt x="2529" y="39"/>
                </a:lnTo>
                <a:lnTo>
                  <a:pt x="2546" y="34"/>
                </a:lnTo>
                <a:lnTo>
                  <a:pt x="2562" y="30"/>
                </a:lnTo>
                <a:lnTo>
                  <a:pt x="2578" y="27"/>
                </a:lnTo>
                <a:lnTo>
                  <a:pt x="2593" y="23"/>
                </a:lnTo>
                <a:lnTo>
                  <a:pt x="2608" y="19"/>
                </a:lnTo>
                <a:lnTo>
                  <a:pt x="2623" y="16"/>
                </a:lnTo>
                <a:lnTo>
                  <a:pt x="2638" y="14"/>
                </a:lnTo>
                <a:lnTo>
                  <a:pt x="2652" y="11"/>
                </a:lnTo>
                <a:lnTo>
                  <a:pt x="2666" y="9"/>
                </a:lnTo>
                <a:lnTo>
                  <a:pt x="2678" y="7"/>
                </a:lnTo>
                <a:lnTo>
                  <a:pt x="2691" y="4"/>
                </a:lnTo>
                <a:lnTo>
                  <a:pt x="2704" y="3"/>
                </a:lnTo>
                <a:lnTo>
                  <a:pt x="2716" y="2"/>
                </a:lnTo>
                <a:lnTo>
                  <a:pt x="2727" y="1"/>
                </a:lnTo>
                <a:lnTo>
                  <a:pt x="2739" y="0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0"/>
                </a:lnTo>
                <a:lnTo>
                  <a:pt x="2790" y="1"/>
                </a:lnTo>
                <a:lnTo>
                  <a:pt x="2799" y="2"/>
                </a:lnTo>
                <a:lnTo>
                  <a:pt x="2807" y="3"/>
                </a:lnTo>
                <a:lnTo>
                  <a:pt x="2815" y="4"/>
                </a:lnTo>
                <a:lnTo>
                  <a:pt x="2823" y="7"/>
                </a:lnTo>
                <a:lnTo>
                  <a:pt x="2830" y="8"/>
                </a:lnTo>
                <a:lnTo>
                  <a:pt x="2837" y="10"/>
                </a:lnTo>
                <a:lnTo>
                  <a:pt x="2844" y="13"/>
                </a:lnTo>
                <a:lnTo>
                  <a:pt x="2849" y="15"/>
                </a:lnTo>
                <a:lnTo>
                  <a:pt x="2855" y="18"/>
                </a:lnTo>
                <a:lnTo>
                  <a:pt x="2860" y="21"/>
                </a:lnTo>
                <a:lnTo>
                  <a:pt x="2865" y="26"/>
                </a:lnTo>
                <a:lnTo>
                  <a:pt x="2869" y="29"/>
                </a:lnTo>
                <a:lnTo>
                  <a:pt x="2873" y="33"/>
                </a:lnTo>
                <a:lnTo>
                  <a:pt x="2877" y="37"/>
                </a:lnTo>
                <a:lnTo>
                  <a:pt x="2879" y="4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4859338" y="1804987"/>
            <a:ext cx="1587" cy="28749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837113" y="1755775"/>
            <a:ext cx="44450" cy="88900"/>
          </a:xfrm>
          <a:custGeom>
            <a:avLst/>
            <a:gdLst/>
            <a:ahLst/>
            <a:cxnLst>
              <a:cxn ang="0">
                <a:pos x="0" y="332"/>
              </a:cxn>
              <a:cxn ang="0">
                <a:pos x="82" y="0"/>
              </a:cxn>
              <a:cxn ang="0">
                <a:pos x="165" y="332"/>
              </a:cxn>
              <a:cxn ang="0">
                <a:pos x="82" y="266"/>
              </a:cxn>
              <a:cxn ang="0">
                <a:pos x="0" y="332"/>
              </a:cxn>
            </a:cxnLst>
            <a:rect l="0" t="0" r="r" b="b"/>
            <a:pathLst>
              <a:path w="165" h="332">
                <a:moveTo>
                  <a:pt x="0" y="332"/>
                </a:moveTo>
                <a:lnTo>
                  <a:pt x="82" y="0"/>
                </a:lnTo>
                <a:lnTo>
                  <a:pt x="165" y="332"/>
                </a:lnTo>
                <a:lnTo>
                  <a:pt x="82" y="266"/>
                </a:lnTo>
                <a:lnTo>
                  <a:pt x="0" y="332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4837113" y="4640262"/>
            <a:ext cx="44450" cy="889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82" y="332"/>
              </a:cxn>
              <a:cxn ang="0">
                <a:pos x="0" y="0"/>
              </a:cxn>
              <a:cxn ang="0">
                <a:pos x="82" y="66"/>
              </a:cxn>
              <a:cxn ang="0">
                <a:pos x="165" y="0"/>
              </a:cxn>
            </a:cxnLst>
            <a:rect l="0" t="0" r="r" b="b"/>
            <a:pathLst>
              <a:path w="165" h="332">
                <a:moveTo>
                  <a:pt x="165" y="0"/>
                </a:moveTo>
                <a:lnTo>
                  <a:pt x="82" y="332"/>
                </a:lnTo>
                <a:lnTo>
                  <a:pt x="0" y="0"/>
                </a:lnTo>
                <a:lnTo>
                  <a:pt x="82" y="66"/>
                </a:lnTo>
                <a:lnTo>
                  <a:pt x="165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5791200" y="4749800"/>
            <a:ext cx="5588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5"/>
          <p:cNvSpPr>
            <a:spLocks/>
          </p:cNvSpPr>
          <p:nvPr/>
        </p:nvSpPr>
        <p:spPr bwMode="auto">
          <a:xfrm>
            <a:off x="6311900" y="4733925"/>
            <a:ext cx="5556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" y="62"/>
              </a:cxn>
              <a:cxn ang="0">
                <a:pos x="0" y="124"/>
              </a:cxn>
              <a:cxn ang="0">
                <a:pos x="41" y="62"/>
              </a:cxn>
              <a:cxn ang="0">
                <a:pos x="0" y="0"/>
              </a:cxn>
            </a:cxnLst>
            <a:rect l="0" t="0" r="r" b="b"/>
            <a:pathLst>
              <a:path w="206" h="124">
                <a:moveTo>
                  <a:pt x="0" y="0"/>
                </a:moveTo>
                <a:lnTo>
                  <a:pt x="206" y="62"/>
                </a:lnTo>
                <a:lnTo>
                  <a:pt x="0" y="124"/>
                </a:lnTo>
                <a:lnTo>
                  <a:pt x="41" y="6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V="1">
            <a:off x="7286625" y="4084637"/>
            <a:ext cx="484188" cy="279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7729538" y="4076700"/>
            <a:ext cx="55562" cy="412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1" y="0"/>
              </a:cxn>
              <a:cxn ang="0">
                <a:pos x="62" y="157"/>
              </a:cxn>
              <a:cxn ang="0">
                <a:pos x="67" y="82"/>
              </a:cxn>
              <a:cxn ang="0">
                <a:pos x="0" y="49"/>
              </a:cxn>
            </a:cxnLst>
            <a:rect l="0" t="0" r="r" b="b"/>
            <a:pathLst>
              <a:path w="211" h="157">
                <a:moveTo>
                  <a:pt x="0" y="49"/>
                </a:moveTo>
                <a:lnTo>
                  <a:pt x="211" y="0"/>
                </a:lnTo>
                <a:lnTo>
                  <a:pt x="62" y="157"/>
                </a:lnTo>
                <a:lnTo>
                  <a:pt x="67" y="82"/>
                </a:lnTo>
                <a:lnTo>
                  <a:pt x="0" y="49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65725" y="1674812"/>
            <a:ext cx="58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>
                <a:solidFill>
                  <a:srgbClr val="000000"/>
                </a:solidFill>
                <a:latin typeface="Times New Roman" pitchFamily="18" charset="0"/>
              </a:rPr>
              <a:t>ICC</a:t>
            </a:r>
            <a:endParaRPr lang="en-US" sz="4400"/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968875" y="3054350"/>
            <a:ext cx="21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4400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010275" y="5357812"/>
            <a:ext cx="477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P(t)</a:t>
            </a:r>
            <a:endParaRPr lang="en-US" sz="4400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675563" y="3616325"/>
            <a:ext cx="90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P(t+</a:t>
            </a:r>
            <a:r>
              <a:rPr lang="en-US" sz="2500" b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t)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688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back to the original ICC</a:t>
            </a:r>
            <a:endParaRPr lang="en-US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5791200" y="1295400"/>
            <a:ext cx="1588" cy="4606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5626100" y="1460500"/>
            <a:ext cx="2251075" cy="39131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5789613" y="2424112"/>
            <a:ext cx="301625" cy="107950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32" y="402"/>
              </a:cxn>
              <a:cxn ang="0">
                <a:pos x="63" y="401"/>
              </a:cxn>
              <a:cxn ang="0">
                <a:pos x="95" y="400"/>
              </a:cxn>
              <a:cxn ang="0">
                <a:pos x="127" y="398"/>
              </a:cxn>
              <a:cxn ang="0">
                <a:pos x="157" y="396"/>
              </a:cxn>
              <a:cxn ang="0">
                <a:pos x="189" y="392"/>
              </a:cxn>
              <a:cxn ang="0">
                <a:pos x="220" y="389"/>
              </a:cxn>
              <a:cxn ang="0">
                <a:pos x="252" y="385"/>
              </a:cxn>
              <a:cxn ang="0">
                <a:pos x="283" y="381"/>
              </a:cxn>
              <a:cxn ang="0">
                <a:pos x="314" y="375"/>
              </a:cxn>
              <a:cxn ang="0">
                <a:pos x="346" y="369"/>
              </a:cxn>
              <a:cxn ang="0">
                <a:pos x="377" y="364"/>
              </a:cxn>
              <a:cxn ang="0">
                <a:pos x="408" y="356"/>
              </a:cxn>
              <a:cxn ang="0">
                <a:pos x="439" y="349"/>
              </a:cxn>
              <a:cxn ang="0">
                <a:pos x="469" y="341"/>
              </a:cxn>
              <a:cxn ang="0">
                <a:pos x="500" y="333"/>
              </a:cxn>
              <a:cxn ang="0">
                <a:pos x="530" y="324"/>
              </a:cxn>
              <a:cxn ang="0">
                <a:pos x="561" y="315"/>
              </a:cxn>
              <a:cxn ang="0">
                <a:pos x="590" y="304"/>
              </a:cxn>
              <a:cxn ang="0">
                <a:pos x="620" y="294"/>
              </a:cxn>
              <a:cxn ang="0">
                <a:pos x="650" y="283"/>
              </a:cxn>
              <a:cxn ang="0">
                <a:pos x="680" y="271"/>
              </a:cxn>
              <a:cxn ang="0">
                <a:pos x="709" y="259"/>
              </a:cxn>
              <a:cxn ang="0">
                <a:pos x="738" y="246"/>
              </a:cxn>
              <a:cxn ang="0">
                <a:pos x="766" y="234"/>
              </a:cxn>
              <a:cxn ang="0">
                <a:pos x="795" y="220"/>
              </a:cxn>
              <a:cxn ang="0">
                <a:pos x="824" y="206"/>
              </a:cxn>
              <a:cxn ang="0">
                <a:pos x="852" y="192"/>
              </a:cxn>
              <a:cxn ang="0">
                <a:pos x="879" y="176"/>
              </a:cxn>
              <a:cxn ang="0">
                <a:pos x="907" y="161"/>
              </a:cxn>
              <a:cxn ang="0">
                <a:pos x="935" y="145"/>
              </a:cxn>
              <a:cxn ang="0">
                <a:pos x="961" y="128"/>
              </a:cxn>
              <a:cxn ang="0">
                <a:pos x="988" y="111"/>
              </a:cxn>
              <a:cxn ang="0">
                <a:pos x="1015" y="94"/>
              </a:cxn>
              <a:cxn ang="0">
                <a:pos x="1040" y="76"/>
              </a:cxn>
              <a:cxn ang="0">
                <a:pos x="1067" y="58"/>
              </a:cxn>
              <a:cxn ang="0">
                <a:pos x="1093" y="38"/>
              </a:cxn>
              <a:cxn ang="0">
                <a:pos x="1117" y="19"/>
              </a:cxn>
              <a:cxn ang="0">
                <a:pos x="1142" y="0"/>
              </a:cxn>
            </a:cxnLst>
            <a:rect l="0" t="0" r="r" b="b"/>
            <a:pathLst>
              <a:path w="1142" h="402">
                <a:moveTo>
                  <a:pt x="0" y="402"/>
                </a:moveTo>
                <a:lnTo>
                  <a:pt x="32" y="402"/>
                </a:lnTo>
                <a:lnTo>
                  <a:pt x="63" y="401"/>
                </a:lnTo>
                <a:lnTo>
                  <a:pt x="95" y="400"/>
                </a:lnTo>
                <a:lnTo>
                  <a:pt x="127" y="398"/>
                </a:lnTo>
                <a:lnTo>
                  <a:pt x="157" y="396"/>
                </a:lnTo>
                <a:lnTo>
                  <a:pt x="189" y="392"/>
                </a:lnTo>
                <a:lnTo>
                  <a:pt x="220" y="389"/>
                </a:lnTo>
                <a:lnTo>
                  <a:pt x="252" y="385"/>
                </a:lnTo>
                <a:lnTo>
                  <a:pt x="283" y="381"/>
                </a:lnTo>
                <a:lnTo>
                  <a:pt x="314" y="375"/>
                </a:lnTo>
                <a:lnTo>
                  <a:pt x="346" y="369"/>
                </a:lnTo>
                <a:lnTo>
                  <a:pt x="377" y="364"/>
                </a:lnTo>
                <a:lnTo>
                  <a:pt x="408" y="356"/>
                </a:lnTo>
                <a:lnTo>
                  <a:pt x="439" y="349"/>
                </a:lnTo>
                <a:lnTo>
                  <a:pt x="469" y="341"/>
                </a:lnTo>
                <a:lnTo>
                  <a:pt x="500" y="333"/>
                </a:lnTo>
                <a:lnTo>
                  <a:pt x="530" y="324"/>
                </a:lnTo>
                <a:lnTo>
                  <a:pt x="561" y="315"/>
                </a:lnTo>
                <a:lnTo>
                  <a:pt x="590" y="304"/>
                </a:lnTo>
                <a:lnTo>
                  <a:pt x="620" y="294"/>
                </a:lnTo>
                <a:lnTo>
                  <a:pt x="650" y="283"/>
                </a:lnTo>
                <a:lnTo>
                  <a:pt x="680" y="271"/>
                </a:lnTo>
                <a:lnTo>
                  <a:pt x="709" y="259"/>
                </a:lnTo>
                <a:lnTo>
                  <a:pt x="738" y="246"/>
                </a:lnTo>
                <a:lnTo>
                  <a:pt x="766" y="234"/>
                </a:lnTo>
                <a:lnTo>
                  <a:pt x="795" y="220"/>
                </a:lnTo>
                <a:lnTo>
                  <a:pt x="824" y="206"/>
                </a:lnTo>
                <a:lnTo>
                  <a:pt x="852" y="192"/>
                </a:lnTo>
                <a:lnTo>
                  <a:pt x="879" y="176"/>
                </a:lnTo>
                <a:lnTo>
                  <a:pt x="907" y="161"/>
                </a:lnTo>
                <a:lnTo>
                  <a:pt x="935" y="145"/>
                </a:lnTo>
                <a:lnTo>
                  <a:pt x="961" y="128"/>
                </a:lnTo>
                <a:lnTo>
                  <a:pt x="988" y="111"/>
                </a:lnTo>
                <a:lnTo>
                  <a:pt x="1015" y="94"/>
                </a:lnTo>
                <a:lnTo>
                  <a:pt x="1040" y="76"/>
                </a:lnTo>
                <a:lnTo>
                  <a:pt x="1067" y="58"/>
                </a:lnTo>
                <a:lnTo>
                  <a:pt x="1093" y="38"/>
                </a:lnTo>
                <a:lnTo>
                  <a:pt x="1117" y="19"/>
                </a:lnTo>
                <a:lnTo>
                  <a:pt x="114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075363" y="2403475"/>
            <a:ext cx="39687" cy="381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50" y="0"/>
              </a:cxn>
              <a:cxn ang="0">
                <a:pos x="55" y="143"/>
              </a:cxn>
              <a:cxn ang="0">
                <a:pos x="52" y="89"/>
              </a:cxn>
              <a:cxn ang="0">
                <a:pos x="0" y="80"/>
              </a:cxn>
            </a:cxnLst>
            <a:rect l="0" t="0" r="r" b="b"/>
            <a:pathLst>
              <a:path w="150" h="143">
                <a:moveTo>
                  <a:pt x="0" y="80"/>
                </a:moveTo>
                <a:lnTo>
                  <a:pt x="150" y="0"/>
                </a:lnTo>
                <a:lnTo>
                  <a:pt x="55" y="143"/>
                </a:lnTo>
                <a:lnTo>
                  <a:pt x="52" y="89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5353050" y="5080000"/>
            <a:ext cx="876300" cy="163512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6"/>
              </a:cxn>
              <a:cxn ang="0">
                <a:pos x="2024" y="615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7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3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2"/>
              </a:cxn>
              <a:cxn ang="0">
                <a:pos x="326" y="497"/>
              </a:cxn>
              <a:cxn ang="0">
                <a:pos x="230" y="470"/>
              </a:cxn>
              <a:cxn ang="0">
                <a:pos x="149" y="441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2"/>
              </a:cxn>
              <a:cxn ang="0">
                <a:pos x="33" y="249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8"/>
              </a:cxn>
              <a:cxn ang="0">
                <a:pos x="1477" y="2"/>
              </a:cxn>
              <a:cxn ang="0">
                <a:pos x="1650" y="0"/>
              </a:cxn>
              <a:cxn ang="0">
                <a:pos x="1823" y="2"/>
              </a:cxn>
              <a:cxn ang="0">
                <a:pos x="1996" y="7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80"/>
              </a:cxn>
              <a:cxn ang="0">
                <a:pos x="2888" y="103"/>
              </a:cxn>
              <a:cxn ang="0">
                <a:pos x="2997" y="128"/>
              </a:cxn>
              <a:cxn ang="0">
                <a:pos x="3092" y="156"/>
              </a:cxn>
              <a:cxn ang="0">
                <a:pos x="3171" y="185"/>
              </a:cxn>
              <a:cxn ang="0">
                <a:pos x="3234" y="215"/>
              </a:cxn>
              <a:cxn ang="0">
                <a:pos x="3279" y="247"/>
              </a:cxn>
              <a:cxn ang="0">
                <a:pos x="3307" y="279"/>
              </a:cxn>
              <a:cxn ang="0">
                <a:pos x="3315" y="312"/>
              </a:cxn>
            </a:cxnLst>
            <a:rect l="0" t="0" r="r" b="b"/>
            <a:pathLst>
              <a:path w="3315" h="622">
                <a:moveTo>
                  <a:pt x="3315" y="312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8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4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60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6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2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8"/>
                </a:lnTo>
                <a:lnTo>
                  <a:pt x="3225" y="413"/>
                </a:lnTo>
                <a:lnTo>
                  <a:pt x="3215" y="418"/>
                </a:lnTo>
                <a:lnTo>
                  <a:pt x="3204" y="423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9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2"/>
                </a:lnTo>
                <a:lnTo>
                  <a:pt x="3062" y="477"/>
                </a:lnTo>
                <a:lnTo>
                  <a:pt x="3046" y="481"/>
                </a:lnTo>
                <a:lnTo>
                  <a:pt x="3030" y="486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9"/>
                </a:lnTo>
                <a:lnTo>
                  <a:pt x="2962" y="504"/>
                </a:lnTo>
                <a:lnTo>
                  <a:pt x="2944" y="508"/>
                </a:lnTo>
                <a:lnTo>
                  <a:pt x="2925" y="512"/>
                </a:lnTo>
                <a:lnTo>
                  <a:pt x="2907" y="515"/>
                </a:lnTo>
                <a:lnTo>
                  <a:pt x="2888" y="520"/>
                </a:lnTo>
                <a:lnTo>
                  <a:pt x="2867" y="524"/>
                </a:lnTo>
                <a:lnTo>
                  <a:pt x="2847" y="528"/>
                </a:lnTo>
                <a:lnTo>
                  <a:pt x="2827" y="531"/>
                </a:lnTo>
                <a:lnTo>
                  <a:pt x="2807" y="536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50"/>
                </a:lnTo>
                <a:lnTo>
                  <a:pt x="2698" y="554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7"/>
                </a:lnTo>
                <a:lnTo>
                  <a:pt x="2580" y="570"/>
                </a:lnTo>
                <a:lnTo>
                  <a:pt x="2557" y="573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2"/>
                </a:lnTo>
                <a:lnTo>
                  <a:pt x="2457" y="584"/>
                </a:lnTo>
                <a:lnTo>
                  <a:pt x="2431" y="586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8"/>
                </a:lnTo>
                <a:lnTo>
                  <a:pt x="2273" y="600"/>
                </a:lnTo>
                <a:lnTo>
                  <a:pt x="2247" y="602"/>
                </a:lnTo>
                <a:lnTo>
                  <a:pt x="2219" y="604"/>
                </a:lnTo>
                <a:lnTo>
                  <a:pt x="2191" y="606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2"/>
                </a:lnTo>
                <a:lnTo>
                  <a:pt x="2053" y="614"/>
                </a:lnTo>
                <a:lnTo>
                  <a:pt x="2024" y="615"/>
                </a:lnTo>
                <a:lnTo>
                  <a:pt x="1996" y="616"/>
                </a:lnTo>
                <a:lnTo>
                  <a:pt x="1967" y="617"/>
                </a:lnTo>
                <a:lnTo>
                  <a:pt x="1939" y="618"/>
                </a:lnTo>
                <a:lnTo>
                  <a:pt x="1911" y="619"/>
                </a:lnTo>
                <a:lnTo>
                  <a:pt x="1882" y="620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2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8"/>
                </a:lnTo>
                <a:lnTo>
                  <a:pt x="1362" y="618"/>
                </a:lnTo>
                <a:lnTo>
                  <a:pt x="1333" y="617"/>
                </a:lnTo>
                <a:lnTo>
                  <a:pt x="1305" y="616"/>
                </a:lnTo>
                <a:lnTo>
                  <a:pt x="1276" y="614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1"/>
                </a:lnTo>
                <a:lnTo>
                  <a:pt x="1028" y="599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5"/>
                </a:lnTo>
                <a:lnTo>
                  <a:pt x="846" y="583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8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2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8"/>
                </a:lnTo>
                <a:lnTo>
                  <a:pt x="498" y="534"/>
                </a:lnTo>
                <a:lnTo>
                  <a:pt x="478" y="529"/>
                </a:lnTo>
                <a:lnTo>
                  <a:pt x="457" y="526"/>
                </a:lnTo>
                <a:lnTo>
                  <a:pt x="437" y="522"/>
                </a:lnTo>
                <a:lnTo>
                  <a:pt x="418" y="518"/>
                </a:lnTo>
                <a:lnTo>
                  <a:pt x="399" y="513"/>
                </a:lnTo>
                <a:lnTo>
                  <a:pt x="380" y="510"/>
                </a:lnTo>
                <a:lnTo>
                  <a:pt x="362" y="506"/>
                </a:lnTo>
                <a:lnTo>
                  <a:pt x="344" y="502"/>
                </a:lnTo>
                <a:lnTo>
                  <a:pt x="326" y="497"/>
                </a:lnTo>
                <a:lnTo>
                  <a:pt x="309" y="492"/>
                </a:lnTo>
                <a:lnTo>
                  <a:pt x="292" y="488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70"/>
                </a:lnTo>
                <a:lnTo>
                  <a:pt x="215" y="465"/>
                </a:lnTo>
                <a:lnTo>
                  <a:pt x="202" y="460"/>
                </a:lnTo>
                <a:lnTo>
                  <a:pt x="188" y="456"/>
                </a:lnTo>
                <a:lnTo>
                  <a:pt x="175" y="450"/>
                </a:lnTo>
                <a:lnTo>
                  <a:pt x="162" y="446"/>
                </a:lnTo>
                <a:lnTo>
                  <a:pt x="149" y="441"/>
                </a:lnTo>
                <a:lnTo>
                  <a:pt x="138" y="435"/>
                </a:lnTo>
                <a:lnTo>
                  <a:pt x="126" y="431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6"/>
                </a:lnTo>
                <a:lnTo>
                  <a:pt x="68" y="400"/>
                </a:lnTo>
                <a:lnTo>
                  <a:pt x="60" y="395"/>
                </a:lnTo>
                <a:lnTo>
                  <a:pt x="52" y="390"/>
                </a:lnTo>
                <a:lnTo>
                  <a:pt x="46" y="384"/>
                </a:lnTo>
                <a:lnTo>
                  <a:pt x="39" y="379"/>
                </a:lnTo>
                <a:lnTo>
                  <a:pt x="33" y="374"/>
                </a:lnTo>
                <a:lnTo>
                  <a:pt x="28" y="368"/>
                </a:lnTo>
                <a:lnTo>
                  <a:pt x="22" y="363"/>
                </a:lnTo>
                <a:lnTo>
                  <a:pt x="18" y="358"/>
                </a:lnTo>
                <a:lnTo>
                  <a:pt x="14" y="352"/>
                </a:lnTo>
                <a:lnTo>
                  <a:pt x="11" y="347"/>
                </a:lnTo>
                <a:lnTo>
                  <a:pt x="8" y="342"/>
                </a:lnTo>
                <a:lnTo>
                  <a:pt x="4" y="336"/>
                </a:lnTo>
                <a:lnTo>
                  <a:pt x="2" y="331"/>
                </a:lnTo>
                <a:lnTo>
                  <a:pt x="1" y="325"/>
                </a:lnTo>
                <a:lnTo>
                  <a:pt x="0" y="319"/>
                </a:lnTo>
                <a:lnTo>
                  <a:pt x="0" y="314"/>
                </a:lnTo>
                <a:lnTo>
                  <a:pt x="0" y="309"/>
                </a:lnTo>
                <a:lnTo>
                  <a:pt x="0" y="303"/>
                </a:lnTo>
                <a:lnTo>
                  <a:pt x="1" y="298"/>
                </a:lnTo>
                <a:lnTo>
                  <a:pt x="2" y="293"/>
                </a:lnTo>
                <a:lnTo>
                  <a:pt x="4" y="287"/>
                </a:lnTo>
                <a:lnTo>
                  <a:pt x="8" y="282"/>
                </a:lnTo>
                <a:lnTo>
                  <a:pt x="11" y="277"/>
                </a:lnTo>
                <a:lnTo>
                  <a:pt x="14" y="271"/>
                </a:lnTo>
                <a:lnTo>
                  <a:pt x="18" y="265"/>
                </a:lnTo>
                <a:lnTo>
                  <a:pt x="22" y="259"/>
                </a:lnTo>
                <a:lnTo>
                  <a:pt x="28" y="254"/>
                </a:lnTo>
                <a:lnTo>
                  <a:pt x="33" y="249"/>
                </a:lnTo>
                <a:lnTo>
                  <a:pt x="39" y="243"/>
                </a:lnTo>
                <a:lnTo>
                  <a:pt x="46" y="238"/>
                </a:lnTo>
                <a:lnTo>
                  <a:pt x="52" y="233"/>
                </a:lnTo>
                <a:lnTo>
                  <a:pt x="60" y="229"/>
                </a:lnTo>
                <a:lnTo>
                  <a:pt x="68" y="223"/>
                </a:lnTo>
                <a:lnTo>
                  <a:pt x="77" y="218"/>
                </a:lnTo>
                <a:lnTo>
                  <a:pt x="85" y="213"/>
                </a:lnTo>
                <a:lnTo>
                  <a:pt x="95" y="207"/>
                </a:lnTo>
                <a:lnTo>
                  <a:pt x="105" y="202"/>
                </a:lnTo>
                <a:lnTo>
                  <a:pt x="115" y="198"/>
                </a:lnTo>
                <a:lnTo>
                  <a:pt x="126" y="192"/>
                </a:lnTo>
                <a:lnTo>
                  <a:pt x="138" y="187"/>
                </a:lnTo>
                <a:lnTo>
                  <a:pt x="149" y="182"/>
                </a:lnTo>
                <a:lnTo>
                  <a:pt x="162" y="177"/>
                </a:lnTo>
                <a:lnTo>
                  <a:pt x="175" y="172"/>
                </a:lnTo>
                <a:lnTo>
                  <a:pt x="188" y="168"/>
                </a:lnTo>
                <a:lnTo>
                  <a:pt x="202" y="162"/>
                </a:lnTo>
                <a:lnTo>
                  <a:pt x="215" y="158"/>
                </a:lnTo>
                <a:lnTo>
                  <a:pt x="230" y="153"/>
                </a:lnTo>
                <a:lnTo>
                  <a:pt x="245" y="149"/>
                </a:lnTo>
                <a:lnTo>
                  <a:pt x="260" y="144"/>
                </a:lnTo>
                <a:lnTo>
                  <a:pt x="276" y="139"/>
                </a:lnTo>
                <a:lnTo>
                  <a:pt x="292" y="135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8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1"/>
                </a:lnTo>
                <a:lnTo>
                  <a:pt x="457" y="97"/>
                </a:lnTo>
                <a:lnTo>
                  <a:pt x="478" y="93"/>
                </a:lnTo>
                <a:lnTo>
                  <a:pt x="498" y="89"/>
                </a:lnTo>
                <a:lnTo>
                  <a:pt x="519" y="86"/>
                </a:lnTo>
                <a:lnTo>
                  <a:pt x="541" y="81"/>
                </a:lnTo>
                <a:lnTo>
                  <a:pt x="562" y="78"/>
                </a:lnTo>
                <a:lnTo>
                  <a:pt x="583" y="75"/>
                </a:lnTo>
                <a:lnTo>
                  <a:pt x="606" y="71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5"/>
                </a:lnTo>
                <a:lnTo>
                  <a:pt x="746" y="51"/>
                </a:lnTo>
                <a:lnTo>
                  <a:pt x="771" y="48"/>
                </a:lnTo>
                <a:lnTo>
                  <a:pt x="796" y="46"/>
                </a:lnTo>
                <a:lnTo>
                  <a:pt x="820" y="43"/>
                </a:lnTo>
                <a:lnTo>
                  <a:pt x="846" y="41"/>
                </a:lnTo>
                <a:lnTo>
                  <a:pt x="870" y="38"/>
                </a:lnTo>
                <a:lnTo>
                  <a:pt x="897" y="36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4"/>
                </a:lnTo>
                <a:lnTo>
                  <a:pt x="1055" y="22"/>
                </a:lnTo>
                <a:lnTo>
                  <a:pt x="1082" y="20"/>
                </a:lnTo>
                <a:lnTo>
                  <a:pt x="1109" y="18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8"/>
                </a:lnTo>
                <a:lnTo>
                  <a:pt x="1333" y="7"/>
                </a:lnTo>
                <a:lnTo>
                  <a:pt x="1362" y="6"/>
                </a:lnTo>
                <a:lnTo>
                  <a:pt x="1390" y="5"/>
                </a:lnTo>
                <a:lnTo>
                  <a:pt x="1419" y="4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1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2"/>
                </a:lnTo>
                <a:lnTo>
                  <a:pt x="1853" y="2"/>
                </a:lnTo>
                <a:lnTo>
                  <a:pt x="1882" y="4"/>
                </a:lnTo>
                <a:lnTo>
                  <a:pt x="1910" y="5"/>
                </a:lnTo>
                <a:lnTo>
                  <a:pt x="1939" y="5"/>
                </a:lnTo>
                <a:lnTo>
                  <a:pt x="1967" y="6"/>
                </a:lnTo>
                <a:lnTo>
                  <a:pt x="1996" y="7"/>
                </a:lnTo>
                <a:lnTo>
                  <a:pt x="2024" y="8"/>
                </a:lnTo>
                <a:lnTo>
                  <a:pt x="2053" y="10"/>
                </a:lnTo>
                <a:lnTo>
                  <a:pt x="2080" y="11"/>
                </a:lnTo>
                <a:lnTo>
                  <a:pt x="2108" y="12"/>
                </a:lnTo>
                <a:lnTo>
                  <a:pt x="2137" y="14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1"/>
                </a:lnTo>
                <a:lnTo>
                  <a:pt x="2273" y="23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4"/>
                </a:lnTo>
                <a:lnTo>
                  <a:pt x="2431" y="37"/>
                </a:lnTo>
                <a:lnTo>
                  <a:pt x="2457" y="39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4"/>
                </a:lnTo>
                <a:lnTo>
                  <a:pt x="2605" y="56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70"/>
                </a:lnTo>
                <a:lnTo>
                  <a:pt x="2720" y="73"/>
                </a:lnTo>
                <a:lnTo>
                  <a:pt x="2743" y="76"/>
                </a:lnTo>
                <a:lnTo>
                  <a:pt x="2764" y="80"/>
                </a:lnTo>
                <a:lnTo>
                  <a:pt x="2785" y="83"/>
                </a:lnTo>
                <a:lnTo>
                  <a:pt x="2807" y="88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3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20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3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1"/>
                </a:lnTo>
                <a:lnTo>
                  <a:pt x="3092" y="156"/>
                </a:lnTo>
                <a:lnTo>
                  <a:pt x="3106" y="160"/>
                </a:lnTo>
                <a:lnTo>
                  <a:pt x="3120" y="165"/>
                </a:lnTo>
                <a:lnTo>
                  <a:pt x="3134" y="170"/>
                </a:lnTo>
                <a:lnTo>
                  <a:pt x="3147" y="175"/>
                </a:lnTo>
                <a:lnTo>
                  <a:pt x="3159" y="179"/>
                </a:lnTo>
                <a:lnTo>
                  <a:pt x="3171" y="185"/>
                </a:lnTo>
                <a:lnTo>
                  <a:pt x="3183" y="189"/>
                </a:lnTo>
                <a:lnTo>
                  <a:pt x="3194" y="194"/>
                </a:lnTo>
                <a:lnTo>
                  <a:pt x="3204" y="200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5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1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7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3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9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5"/>
                </a:lnTo>
                <a:lnTo>
                  <a:pt x="3314" y="300"/>
                </a:lnTo>
                <a:lnTo>
                  <a:pt x="3315" y="306"/>
                </a:lnTo>
                <a:lnTo>
                  <a:pt x="3315" y="31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353050" y="4284662"/>
            <a:ext cx="876300" cy="163513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5"/>
              </a:cxn>
              <a:cxn ang="0">
                <a:pos x="2024" y="614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5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2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1"/>
              </a:cxn>
              <a:cxn ang="0">
                <a:pos x="326" y="496"/>
              </a:cxn>
              <a:cxn ang="0">
                <a:pos x="230" y="469"/>
              </a:cxn>
              <a:cxn ang="0">
                <a:pos x="149" y="440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0"/>
              </a:cxn>
              <a:cxn ang="0">
                <a:pos x="33" y="248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7"/>
              </a:cxn>
              <a:cxn ang="0">
                <a:pos x="1477" y="2"/>
              </a:cxn>
              <a:cxn ang="0">
                <a:pos x="1650" y="0"/>
              </a:cxn>
              <a:cxn ang="0">
                <a:pos x="1823" y="1"/>
              </a:cxn>
              <a:cxn ang="0">
                <a:pos x="1996" y="6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79"/>
              </a:cxn>
              <a:cxn ang="0">
                <a:pos x="2888" y="102"/>
              </a:cxn>
              <a:cxn ang="0">
                <a:pos x="2997" y="128"/>
              </a:cxn>
              <a:cxn ang="0">
                <a:pos x="3092" y="155"/>
              </a:cxn>
              <a:cxn ang="0">
                <a:pos x="3171" y="184"/>
              </a:cxn>
              <a:cxn ang="0">
                <a:pos x="3234" y="214"/>
              </a:cxn>
              <a:cxn ang="0">
                <a:pos x="3279" y="246"/>
              </a:cxn>
              <a:cxn ang="0">
                <a:pos x="3307" y="278"/>
              </a:cxn>
              <a:cxn ang="0">
                <a:pos x="3315" y="310"/>
              </a:cxn>
            </a:cxnLst>
            <a:rect l="0" t="0" r="r" b="b"/>
            <a:pathLst>
              <a:path w="3315" h="622">
                <a:moveTo>
                  <a:pt x="3315" y="310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7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3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59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5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1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7"/>
                </a:lnTo>
                <a:lnTo>
                  <a:pt x="3225" y="413"/>
                </a:lnTo>
                <a:lnTo>
                  <a:pt x="3215" y="417"/>
                </a:lnTo>
                <a:lnTo>
                  <a:pt x="3204" y="422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7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1"/>
                </a:lnTo>
                <a:lnTo>
                  <a:pt x="3062" y="476"/>
                </a:lnTo>
                <a:lnTo>
                  <a:pt x="3046" y="481"/>
                </a:lnTo>
                <a:lnTo>
                  <a:pt x="3030" y="485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8"/>
                </a:lnTo>
                <a:lnTo>
                  <a:pt x="2962" y="502"/>
                </a:lnTo>
                <a:lnTo>
                  <a:pt x="2944" y="507"/>
                </a:lnTo>
                <a:lnTo>
                  <a:pt x="2925" y="511"/>
                </a:lnTo>
                <a:lnTo>
                  <a:pt x="2907" y="515"/>
                </a:lnTo>
                <a:lnTo>
                  <a:pt x="2888" y="519"/>
                </a:lnTo>
                <a:lnTo>
                  <a:pt x="2867" y="524"/>
                </a:lnTo>
                <a:lnTo>
                  <a:pt x="2847" y="527"/>
                </a:lnTo>
                <a:lnTo>
                  <a:pt x="2827" y="531"/>
                </a:lnTo>
                <a:lnTo>
                  <a:pt x="2807" y="535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49"/>
                </a:lnTo>
                <a:lnTo>
                  <a:pt x="2698" y="553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6"/>
                </a:lnTo>
                <a:lnTo>
                  <a:pt x="2580" y="569"/>
                </a:lnTo>
                <a:lnTo>
                  <a:pt x="2557" y="572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0"/>
                </a:lnTo>
                <a:lnTo>
                  <a:pt x="2457" y="583"/>
                </a:lnTo>
                <a:lnTo>
                  <a:pt x="2431" y="585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7"/>
                </a:lnTo>
                <a:lnTo>
                  <a:pt x="2273" y="599"/>
                </a:lnTo>
                <a:lnTo>
                  <a:pt x="2247" y="601"/>
                </a:lnTo>
                <a:lnTo>
                  <a:pt x="2219" y="604"/>
                </a:lnTo>
                <a:lnTo>
                  <a:pt x="2191" y="605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1"/>
                </a:lnTo>
                <a:lnTo>
                  <a:pt x="2053" y="613"/>
                </a:lnTo>
                <a:lnTo>
                  <a:pt x="2024" y="614"/>
                </a:lnTo>
                <a:lnTo>
                  <a:pt x="1996" y="615"/>
                </a:lnTo>
                <a:lnTo>
                  <a:pt x="1967" y="616"/>
                </a:lnTo>
                <a:lnTo>
                  <a:pt x="1939" y="617"/>
                </a:lnTo>
                <a:lnTo>
                  <a:pt x="1911" y="619"/>
                </a:lnTo>
                <a:lnTo>
                  <a:pt x="1882" y="619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1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7"/>
                </a:lnTo>
                <a:lnTo>
                  <a:pt x="1362" y="616"/>
                </a:lnTo>
                <a:lnTo>
                  <a:pt x="1333" y="615"/>
                </a:lnTo>
                <a:lnTo>
                  <a:pt x="1305" y="614"/>
                </a:lnTo>
                <a:lnTo>
                  <a:pt x="1276" y="613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0"/>
                </a:lnTo>
                <a:lnTo>
                  <a:pt x="1028" y="598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4"/>
                </a:lnTo>
                <a:lnTo>
                  <a:pt x="846" y="582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7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1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6"/>
                </a:lnTo>
                <a:lnTo>
                  <a:pt x="498" y="533"/>
                </a:lnTo>
                <a:lnTo>
                  <a:pt x="478" y="529"/>
                </a:lnTo>
                <a:lnTo>
                  <a:pt x="457" y="526"/>
                </a:lnTo>
                <a:lnTo>
                  <a:pt x="437" y="521"/>
                </a:lnTo>
                <a:lnTo>
                  <a:pt x="418" y="517"/>
                </a:lnTo>
                <a:lnTo>
                  <a:pt x="399" y="513"/>
                </a:lnTo>
                <a:lnTo>
                  <a:pt x="380" y="509"/>
                </a:lnTo>
                <a:lnTo>
                  <a:pt x="362" y="504"/>
                </a:lnTo>
                <a:lnTo>
                  <a:pt x="344" y="500"/>
                </a:lnTo>
                <a:lnTo>
                  <a:pt x="326" y="496"/>
                </a:lnTo>
                <a:lnTo>
                  <a:pt x="309" y="492"/>
                </a:lnTo>
                <a:lnTo>
                  <a:pt x="292" y="487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69"/>
                </a:lnTo>
                <a:lnTo>
                  <a:pt x="215" y="464"/>
                </a:lnTo>
                <a:lnTo>
                  <a:pt x="202" y="460"/>
                </a:lnTo>
                <a:lnTo>
                  <a:pt x="188" y="454"/>
                </a:lnTo>
                <a:lnTo>
                  <a:pt x="175" y="450"/>
                </a:lnTo>
                <a:lnTo>
                  <a:pt x="162" y="445"/>
                </a:lnTo>
                <a:lnTo>
                  <a:pt x="149" y="440"/>
                </a:lnTo>
                <a:lnTo>
                  <a:pt x="138" y="435"/>
                </a:lnTo>
                <a:lnTo>
                  <a:pt x="126" y="430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4"/>
                </a:lnTo>
                <a:lnTo>
                  <a:pt x="68" y="400"/>
                </a:lnTo>
                <a:lnTo>
                  <a:pt x="60" y="395"/>
                </a:lnTo>
                <a:lnTo>
                  <a:pt x="52" y="389"/>
                </a:lnTo>
                <a:lnTo>
                  <a:pt x="46" y="384"/>
                </a:lnTo>
                <a:lnTo>
                  <a:pt x="39" y="379"/>
                </a:lnTo>
                <a:lnTo>
                  <a:pt x="33" y="373"/>
                </a:lnTo>
                <a:lnTo>
                  <a:pt x="28" y="368"/>
                </a:lnTo>
                <a:lnTo>
                  <a:pt x="22" y="363"/>
                </a:lnTo>
                <a:lnTo>
                  <a:pt x="18" y="357"/>
                </a:lnTo>
                <a:lnTo>
                  <a:pt x="14" y="352"/>
                </a:lnTo>
                <a:lnTo>
                  <a:pt x="11" y="347"/>
                </a:lnTo>
                <a:lnTo>
                  <a:pt x="8" y="341"/>
                </a:lnTo>
                <a:lnTo>
                  <a:pt x="4" y="335"/>
                </a:lnTo>
                <a:lnTo>
                  <a:pt x="2" y="330"/>
                </a:lnTo>
                <a:lnTo>
                  <a:pt x="1" y="324"/>
                </a:lnTo>
                <a:lnTo>
                  <a:pt x="0" y="319"/>
                </a:lnTo>
                <a:lnTo>
                  <a:pt x="0" y="314"/>
                </a:lnTo>
                <a:lnTo>
                  <a:pt x="0" y="308"/>
                </a:lnTo>
                <a:lnTo>
                  <a:pt x="0" y="303"/>
                </a:lnTo>
                <a:lnTo>
                  <a:pt x="1" y="298"/>
                </a:lnTo>
                <a:lnTo>
                  <a:pt x="2" y="292"/>
                </a:lnTo>
                <a:lnTo>
                  <a:pt x="4" y="287"/>
                </a:lnTo>
                <a:lnTo>
                  <a:pt x="8" y="280"/>
                </a:lnTo>
                <a:lnTo>
                  <a:pt x="11" y="275"/>
                </a:lnTo>
                <a:lnTo>
                  <a:pt x="14" y="270"/>
                </a:lnTo>
                <a:lnTo>
                  <a:pt x="18" y="264"/>
                </a:lnTo>
                <a:lnTo>
                  <a:pt x="22" y="259"/>
                </a:lnTo>
                <a:lnTo>
                  <a:pt x="28" y="254"/>
                </a:lnTo>
                <a:lnTo>
                  <a:pt x="33" y="248"/>
                </a:lnTo>
                <a:lnTo>
                  <a:pt x="39" y="243"/>
                </a:lnTo>
                <a:lnTo>
                  <a:pt x="46" y="238"/>
                </a:lnTo>
                <a:lnTo>
                  <a:pt x="52" y="232"/>
                </a:lnTo>
                <a:lnTo>
                  <a:pt x="60" y="227"/>
                </a:lnTo>
                <a:lnTo>
                  <a:pt x="68" y="222"/>
                </a:lnTo>
                <a:lnTo>
                  <a:pt x="77" y="218"/>
                </a:lnTo>
                <a:lnTo>
                  <a:pt x="85" y="212"/>
                </a:lnTo>
                <a:lnTo>
                  <a:pt x="95" y="207"/>
                </a:lnTo>
                <a:lnTo>
                  <a:pt x="105" y="202"/>
                </a:lnTo>
                <a:lnTo>
                  <a:pt x="115" y="196"/>
                </a:lnTo>
                <a:lnTo>
                  <a:pt x="126" y="192"/>
                </a:lnTo>
                <a:lnTo>
                  <a:pt x="138" y="187"/>
                </a:lnTo>
                <a:lnTo>
                  <a:pt x="149" y="181"/>
                </a:lnTo>
                <a:lnTo>
                  <a:pt x="162" y="177"/>
                </a:lnTo>
                <a:lnTo>
                  <a:pt x="175" y="172"/>
                </a:lnTo>
                <a:lnTo>
                  <a:pt x="188" y="167"/>
                </a:lnTo>
                <a:lnTo>
                  <a:pt x="202" y="162"/>
                </a:lnTo>
                <a:lnTo>
                  <a:pt x="215" y="158"/>
                </a:lnTo>
                <a:lnTo>
                  <a:pt x="230" y="152"/>
                </a:lnTo>
                <a:lnTo>
                  <a:pt x="245" y="148"/>
                </a:lnTo>
                <a:lnTo>
                  <a:pt x="260" y="143"/>
                </a:lnTo>
                <a:lnTo>
                  <a:pt x="276" y="139"/>
                </a:lnTo>
                <a:lnTo>
                  <a:pt x="292" y="134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7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0"/>
                </a:lnTo>
                <a:lnTo>
                  <a:pt x="457" y="96"/>
                </a:lnTo>
                <a:lnTo>
                  <a:pt x="478" y="93"/>
                </a:lnTo>
                <a:lnTo>
                  <a:pt x="498" y="89"/>
                </a:lnTo>
                <a:lnTo>
                  <a:pt x="519" y="85"/>
                </a:lnTo>
                <a:lnTo>
                  <a:pt x="541" y="81"/>
                </a:lnTo>
                <a:lnTo>
                  <a:pt x="562" y="78"/>
                </a:lnTo>
                <a:lnTo>
                  <a:pt x="583" y="74"/>
                </a:lnTo>
                <a:lnTo>
                  <a:pt x="606" y="70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4"/>
                </a:lnTo>
                <a:lnTo>
                  <a:pt x="746" y="51"/>
                </a:lnTo>
                <a:lnTo>
                  <a:pt x="771" y="48"/>
                </a:lnTo>
                <a:lnTo>
                  <a:pt x="796" y="45"/>
                </a:lnTo>
                <a:lnTo>
                  <a:pt x="820" y="43"/>
                </a:lnTo>
                <a:lnTo>
                  <a:pt x="846" y="39"/>
                </a:lnTo>
                <a:lnTo>
                  <a:pt x="870" y="37"/>
                </a:lnTo>
                <a:lnTo>
                  <a:pt x="897" y="34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3"/>
                </a:lnTo>
                <a:lnTo>
                  <a:pt x="1055" y="21"/>
                </a:lnTo>
                <a:lnTo>
                  <a:pt x="1082" y="19"/>
                </a:lnTo>
                <a:lnTo>
                  <a:pt x="1109" y="17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7"/>
                </a:lnTo>
                <a:lnTo>
                  <a:pt x="1333" y="6"/>
                </a:lnTo>
                <a:lnTo>
                  <a:pt x="1362" y="5"/>
                </a:lnTo>
                <a:lnTo>
                  <a:pt x="1390" y="4"/>
                </a:lnTo>
                <a:lnTo>
                  <a:pt x="1419" y="3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0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1"/>
                </a:lnTo>
                <a:lnTo>
                  <a:pt x="1853" y="2"/>
                </a:lnTo>
                <a:lnTo>
                  <a:pt x="1882" y="3"/>
                </a:lnTo>
                <a:lnTo>
                  <a:pt x="1910" y="3"/>
                </a:lnTo>
                <a:lnTo>
                  <a:pt x="1939" y="4"/>
                </a:lnTo>
                <a:lnTo>
                  <a:pt x="1967" y="5"/>
                </a:lnTo>
                <a:lnTo>
                  <a:pt x="1996" y="6"/>
                </a:lnTo>
                <a:lnTo>
                  <a:pt x="2024" y="7"/>
                </a:lnTo>
                <a:lnTo>
                  <a:pt x="2053" y="9"/>
                </a:lnTo>
                <a:lnTo>
                  <a:pt x="2080" y="11"/>
                </a:lnTo>
                <a:lnTo>
                  <a:pt x="2108" y="12"/>
                </a:lnTo>
                <a:lnTo>
                  <a:pt x="2137" y="13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0"/>
                </a:lnTo>
                <a:lnTo>
                  <a:pt x="2273" y="22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3"/>
                </a:lnTo>
                <a:lnTo>
                  <a:pt x="2431" y="36"/>
                </a:lnTo>
                <a:lnTo>
                  <a:pt x="2457" y="38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2"/>
                </a:lnTo>
                <a:lnTo>
                  <a:pt x="2605" y="55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68"/>
                </a:lnTo>
                <a:lnTo>
                  <a:pt x="2720" y="73"/>
                </a:lnTo>
                <a:lnTo>
                  <a:pt x="2743" y="76"/>
                </a:lnTo>
                <a:lnTo>
                  <a:pt x="2764" y="79"/>
                </a:lnTo>
                <a:lnTo>
                  <a:pt x="2785" y="83"/>
                </a:lnTo>
                <a:lnTo>
                  <a:pt x="2807" y="86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2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19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2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0"/>
                </a:lnTo>
                <a:lnTo>
                  <a:pt x="3092" y="155"/>
                </a:lnTo>
                <a:lnTo>
                  <a:pt x="3106" y="160"/>
                </a:lnTo>
                <a:lnTo>
                  <a:pt x="3120" y="164"/>
                </a:lnTo>
                <a:lnTo>
                  <a:pt x="3134" y="170"/>
                </a:lnTo>
                <a:lnTo>
                  <a:pt x="3147" y="174"/>
                </a:lnTo>
                <a:lnTo>
                  <a:pt x="3159" y="179"/>
                </a:lnTo>
                <a:lnTo>
                  <a:pt x="3171" y="184"/>
                </a:lnTo>
                <a:lnTo>
                  <a:pt x="3183" y="189"/>
                </a:lnTo>
                <a:lnTo>
                  <a:pt x="3194" y="194"/>
                </a:lnTo>
                <a:lnTo>
                  <a:pt x="3204" y="199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4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0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6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2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8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4"/>
                </a:lnTo>
                <a:lnTo>
                  <a:pt x="3314" y="300"/>
                </a:lnTo>
                <a:lnTo>
                  <a:pt x="3315" y="305"/>
                </a:lnTo>
                <a:lnTo>
                  <a:pt x="3315" y="310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7123113" y="4502150"/>
            <a:ext cx="765175" cy="461962"/>
          </a:xfrm>
          <a:custGeom>
            <a:avLst/>
            <a:gdLst/>
            <a:ahLst/>
            <a:cxnLst>
              <a:cxn ang="0">
                <a:pos x="2888" y="69"/>
              </a:cxn>
              <a:cxn ang="0">
                <a:pos x="2882" y="109"/>
              </a:cxn>
              <a:cxn ang="0">
                <a:pos x="2862" y="158"/>
              </a:cxn>
              <a:cxn ang="0">
                <a:pos x="2826" y="215"/>
              </a:cxn>
              <a:cxn ang="0">
                <a:pos x="2774" y="277"/>
              </a:cxn>
              <a:cxn ang="0">
                <a:pos x="2708" y="348"/>
              </a:cxn>
              <a:cxn ang="0">
                <a:pos x="2628" y="424"/>
              </a:cxn>
              <a:cxn ang="0">
                <a:pos x="2534" y="505"/>
              </a:cxn>
              <a:cxn ang="0">
                <a:pos x="2429" y="590"/>
              </a:cxn>
              <a:cxn ang="0">
                <a:pos x="2313" y="677"/>
              </a:cxn>
              <a:cxn ang="0">
                <a:pos x="2187" y="768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8" y="1131"/>
              </a:cxn>
              <a:cxn ang="0">
                <a:pos x="1466" y="1216"/>
              </a:cxn>
              <a:cxn ang="0">
                <a:pos x="1315" y="1298"/>
              </a:cxn>
              <a:cxn ang="0">
                <a:pos x="1165" y="1376"/>
              </a:cxn>
              <a:cxn ang="0">
                <a:pos x="1018" y="1448"/>
              </a:cxn>
              <a:cxn ang="0">
                <a:pos x="876" y="1513"/>
              </a:cxn>
              <a:cxn ang="0">
                <a:pos x="740" y="1572"/>
              </a:cxn>
              <a:cxn ang="0">
                <a:pos x="611" y="1623"/>
              </a:cxn>
              <a:cxn ang="0">
                <a:pos x="493" y="1666"/>
              </a:cxn>
              <a:cxn ang="0">
                <a:pos x="384" y="1700"/>
              </a:cxn>
              <a:cxn ang="0">
                <a:pos x="287" y="1725"/>
              </a:cxn>
              <a:cxn ang="0">
                <a:pos x="203" y="1740"/>
              </a:cxn>
              <a:cxn ang="0">
                <a:pos x="132" y="1746"/>
              </a:cxn>
              <a:cxn ang="0">
                <a:pos x="77" y="1742"/>
              </a:cxn>
              <a:cxn ang="0">
                <a:pos x="35" y="1729"/>
              </a:cxn>
              <a:cxn ang="0">
                <a:pos x="10" y="1705"/>
              </a:cxn>
              <a:cxn ang="0">
                <a:pos x="0" y="1673"/>
              </a:cxn>
              <a:cxn ang="0">
                <a:pos x="7" y="1633"/>
              </a:cxn>
              <a:cxn ang="0">
                <a:pos x="29" y="1584"/>
              </a:cxn>
              <a:cxn ang="0">
                <a:pos x="66" y="1527"/>
              </a:cxn>
              <a:cxn ang="0">
                <a:pos x="120" y="1463"/>
              </a:cxn>
              <a:cxn ang="0">
                <a:pos x="187" y="1392"/>
              </a:cxn>
              <a:cxn ang="0">
                <a:pos x="268" y="1316"/>
              </a:cxn>
              <a:cxn ang="0">
                <a:pos x="363" y="1235"/>
              </a:cxn>
              <a:cxn ang="0">
                <a:pos x="468" y="1150"/>
              </a:cxn>
              <a:cxn ang="0">
                <a:pos x="586" y="1061"/>
              </a:cxn>
              <a:cxn ang="0">
                <a:pos x="712" y="971"/>
              </a:cxn>
              <a:cxn ang="0">
                <a:pos x="847" y="879"/>
              </a:cxn>
              <a:cxn ang="0">
                <a:pos x="988" y="788"/>
              </a:cxn>
              <a:cxn ang="0">
                <a:pos x="1134" y="698"/>
              </a:cxn>
              <a:cxn ang="0">
                <a:pos x="1283" y="609"/>
              </a:cxn>
              <a:cxn ang="0">
                <a:pos x="1434" y="523"/>
              </a:cxn>
              <a:cxn ang="0">
                <a:pos x="1586" y="441"/>
              </a:cxn>
              <a:cxn ang="0">
                <a:pos x="1736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70"/>
              </a:cxn>
              <a:cxn ang="0">
                <a:pos x="2287" y="120"/>
              </a:cxn>
              <a:cxn ang="0">
                <a:pos x="2405" y="77"/>
              </a:cxn>
              <a:cxn ang="0">
                <a:pos x="2512" y="44"/>
              </a:cxn>
              <a:cxn ang="0">
                <a:pos x="2608" y="20"/>
              </a:cxn>
              <a:cxn ang="0">
                <a:pos x="2692" y="6"/>
              </a:cxn>
              <a:cxn ang="0">
                <a:pos x="2761" y="0"/>
              </a:cxn>
              <a:cxn ang="0">
                <a:pos x="2816" y="4"/>
              </a:cxn>
              <a:cxn ang="0">
                <a:pos x="2856" y="19"/>
              </a:cxn>
              <a:cxn ang="0">
                <a:pos x="2879" y="43"/>
              </a:cxn>
            </a:cxnLst>
            <a:rect l="0" t="0" r="r" b="b"/>
            <a:pathLst>
              <a:path w="2888" h="1746">
                <a:moveTo>
                  <a:pt x="2879" y="43"/>
                </a:moveTo>
                <a:lnTo>
                  <a:pt x="2882" y="47"/>
                </a:lnTo>
                <a:lnTo>
                  <a:pt x="2885" y="52"/>
                </a:lnTo>
                <a:lnTo>
                  <a:pt x="2886" y="58"/>
                </a:lnTo>
                <a:lnTo>
                  <a:pt x="2887" y="63"/>
                </a:lnTo>
                <a:lnTo>
                  <a:pt x="2888" y="69"/>
                </a:lnTo>
                <a:lnTo>
                  <a:pt x="2888" y="75"/>
                </a:lnTo>
                <a:lnTo>
                  <a:pt x="2888" y="81"/>
                </a:lnTo>
                <a:lnTo>
                  <a:pt x="2888" y="88"/>
                </a:lnTo>
                <a:lnTo>
                  <a:pt x="2887" y="95"/>
                </a:lnTo>
                <a:lnTo>
                  <a:pt x="2885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5"/>
                </a:lnTo>
                <a:lnTo>
                  <a:pt x="2874" y="132"/>
                </a:lnTo>
                <a:lnTo>
                  <a:pt x="2871" y="141"/>
                </a:lnTo>
                <a:lnTo>
                  <a:pt x="2866" y="149"/>
                </a:lnTo>
                <a:lnTo>
                  <a:pt x="2862" y="158"/>
                </a:lnTo>
                <a:lnTo>
                  <a:pt x="2857" y="167"/>
                </a:lnTo>
                <a:lnTo>
                  <a:pt x="2851" y="175"/>
                </a:lnTo>
                <a:lnTo>
                  <a:pt x="2846" y="185"/>
                </a:lnTo>
                <a:lnTo>
                  <a:pt x="2840" y="194"/>
                </a:lnTo>
                <a:lnTo>
                  <a:pt x="2832" y="204"/>
                </a:lnTo>
                <a:lnTo>
                  <a:pt x="2826" y="215"/>
                </a:lnTo>
                <a:lnTo>
                  <a:pt x="2818" y="224"/>
                </a:lnTo>
                <a:lnTo>
                  <a:pt x="2810" y="235"/>
                </a:lnTo>
                <a:lnTo>
                  <a:pt x="2801" y="245"/>
                </a:lnTo>
                <a:lnTo>
                  <a:pt x="2793" y="256"/>
                </a:lnTo>
                <a:lnTo>
                  <a:pt x="2783" y="267"/>
                </a:lnTo>
                <a:lnTo>
                  <a:pt x="2774" y="277"/>
                </a:lnTo>
                <a:lnTo>
                  <a:pt x="2764" y="289"/>
                </a:lnTo>
                <a:lnTo>
                  <a:pt x="2753" y="300"/>
                </a:lnTo>
                <a:lnTo>
                  <a:pt x="2743" y="312"/>
                </a:lnTo>
                <a:lnTo>
                  <a:pt x="2731" y="323"/>
                </a:lnTo>
                <a:lnTo>
                  <a:pt x="2719" y="336"/>
                </a:lnTo>
                <a:lnTo>
                  <a:pt x="2708" y="348"/>
                </a:lnTo>
                <a:lnTo>
                  <a:pt x="2695" y="360"/>
                </a:lnTo>
                <a:lnTo>
                  <a:pt x="2682" y="372"/>
                </a:lnTo>
                <a:lnTo>
                  <a:pt x="2669" y="385"/>
                </a:lnTo>
                <a:lnTo>
                  <a:pt x="2655" y="398"/>
                </a:lnTo>
                <a:lnTo>
                  <a:pt x="2641" y="411"/>
                </a:lnTo>
                <a:lnTo>
                  <a:pt x="2628" y="424"/>
                </a:lnTo>
                <a:lnTo>
                  <a:pt x="2613" y="436"/>
                </a:lnTo>
                <a:lnTo>
                  <a:pt x="2598" y="450"/>
                </a:lnTo>
                <a:lnTo>
                  <a:pt x="2583" y="463"/>
                </a:lnTo>
                <a:lnTo>
                  <a:pt x="2567" y="477"/>
                </a:lnTo>
                <a:lnTo>
                  <a:pt x="2551" y="491"/>
                </a:lnTo>
                <a:lnTo>
                  <a:pt x="2534" y="505"/>
                </a:lnTo>
                <a:lnTo>
                  <a:pt x="2518" y="518"/>
                </a:lnTo>
                <a:lnTo>
                  <a:pt x="2501" y="532"/>
                </a:lnTo>
                <a:lnTo>
                  <a:pt x="2483" y="546"/>
                </a:lnTo>
                <a:lnTo>
                  <a:pt x="2465" y="561"/>
                </a:lnTo>
                <a:lnTo>
                  <a:pt x="2447" y="575"/>
                </a:lnTo>
                <a:lnTo>
                  <a:pt x="2429" y="590"/>
                </a:lnTo>
                <a:lnTo>
                  <a:pt x="2410" y="604"/>
                </a:lnTo>
                <a:lnTo>
                  <a:pt x="2392" y="619"/>
                </a:lnTo>
                <a:lnTo>
                  <a:pt x="2373" y="634"/>
                </a:lnTo>
                <a:lnTo>
                  <a:pt x="2352" y="648"/>
                </a:lnTo>
                <a:lnTo>
                  <a:pt x="2333" y="662"/>
                </a:lnTo>
                <a:lnTo>
                  <a:pt x="2313" y="677"/>
                </a:lnTo>
                <a:lnTo>
                  <a:pt x="2293" y="692"/>
                </a:lnTo>
                <a:lnTo>
                  <a:pt x="2272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3"/>
                </a:lnTo>
                <a:lnTo>
                  <a:pt x="2187" y="768"/>
                </a:lnTo>
                <a:lnTo>
                  <a:pt x="2166" y="783"/>
                </a:lnTo>
                <a:lnTo>
                  <a:pt x="2143" y="798"/>
                </a:lnTo>
                <a:lnTo>
                  <a:pt x="2121" y="814"/>
                </a:lnTo>
                <a:lnTo>
                  <a:pt x="2099" y="829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5"/>
                </a:lnTo>
                <a:lnTo>
                  <a:pt x="2007" y="890"/>
                </a:lnTo>
                <a:lnTo>
                  <a:pt x="1983" y="905"/>
                </a:lnTo>
                <a:lnTo>
                  <a:pt x="1960" y="921"/>
                </a:lnTo>
                <a:lnTo>
                  <a:pt x="1937" y="935"/>
                </a:lnTo>
                <a:lnTo>
                  <a:pt x="1913" y="950"/>
                </a:lnTo>
                <a:lnTo>
                  <a:pt x="1889" y="966"/>
                </a:lnTo>
                <a:lnTo>
                  <a:pt x="1865" y="981"/>
                </a:lnTo>
                <a:lnTo>
                  <a:pt x="1841" y="996"/>
                </a:lnTo>
                <a:lnTo>
                  <a:pt x="1816" y="1011"/>
                </a:lnTo>
                <a:lnTo>
                  <a:pt x="1792" y="1026"/>
                </a:lnTo>
                <a:lnTo>
                  <a:pt x="1767" y="1041"/>
                </a:lnTo>
                <a:lnTo>
                  <a:pt x="1743" y="1056"/>
                </a:lnTo>
                <a:lnTo>
                  <a:pt x="1718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3" y="1116"/>
                </a:lnTo>
                <a:lnTo>
                  <a:pt x="1618" y="1131"/>
                </a:lnTo>
                <a:lnTo>
                  <a:pt x="1592" y="1144"/>
                </a:lnTo>
                <a:lnTo>
                  <a:pt x="1568" y="1159"/>
                </a:lnTo>
                <a:lnTo>
                  <a:pt x="1542" y="1173"/>
                </a:lnTo>
                <a:lnTo>
                  <a:pt x="1518" y="1188"/>
                </a:lnTo>
                <a:lnTo>
                  <a:pt x="1492" y="1202"/>
                </a:lnTo>
                <a:lnTo>
                  <a:pt x="1466" y="1216"/>
                </a:lnTo>
                <a:lnTo>
                  <a:pt x="1442" y="1230"/>
                </a:lnTo>
                <a:lnTo>
                  <a:pt x="1416" y="1244"/>
                </a:lnTo>
                <a:lnTo>
                  <a:pt x="1391" y="1258"/>
                </a:lnTo>
                <a:lnTo>
                  <a:pt x="1365" y="1271"/>
                </a:lnTo>
                <a:lnTo>
                  <a:pt x="1341" y="1285"/>
                </a:lnTo>
                <a:lnTo>
                  <a:pt x="1315" y="1298"/>
                </a:lnTo>
                <a:lnTo>
                  <a:pt x="1290" y="1312"/>
                </a:lnTo>
                <a:lnTo>
                  <a:pt x="1265" y="1325"/>
                </a:lnTo>
                <a:lnTo>
                  <a:pt x="1240" y="1338"/>
                </a:lnTo>
                <a:lnTo>
                  <a:pt x="1215" y="1350"/>
                </a:lnTo>
                <a:lnTo>
                  <a:pt x="1190" y="1363"/>
                </a:lnTo>
                <a:lnTo>
                  <a:pt x="1165" y="1376"/>
                </a:lnTo>
                <a:lnTo>
                  <a:pt x="1140" y="1389"/>
                </a:lnTo>
                <a:lnTo>
                  <a:pt x="1116" y="1400"/>
                </a:lnTo>
                <a:lnTo>
                  <a:pt x="1091" y="1412"/>
                </a:lnTo>
                <a:lnTo>
                  <a:pt x="1066" y="1425"/>
                </a:lnTo>
                <a:lnTo>
                  <a:pt x="1042" y="1437"/>
                </a:lnTo>
                <a:lnTo>
                  <a:pt x="1018" y="1448"/>
                </a:lnTo>
                <a:lnTo>
                  <a:pt x="994" y="1459"/>
                </a:lnTo>
                <a:lnTo>
                  <a:pt x="971" y="1471"/>
                </a:lnTo>
                <a:lnTo>
                  <a:pt x="946" y="1482"/>
                </a:lnTo>
                <a:lnTo>
                  <a:pt x="923" y="1492"/>
                </a:lnTo>
                <a:lnTo>
                  <a:pt x="899" y="1503"/>
                </a:lnTo>
                <a:lnTo>
                  <a:pt x="876" y="1513"/>
                </a:lnTo>
                <a:lnTo>
                  <a:pt x="853" y="1524"/>
                </a:lnTo>
                <a:lnTo>
                  <a:pt x="830" y="1534"/>
                </a:lnTo>
                <a:lnTo>
                  <a:pt x="807" y="1543"/>
                </a:lnTo>
                <a:lnTo>
                  <a:pt x="785" y="1554"/>
                </a:lnTo>
                <a:lnTo>
                  <a:pt x="763" y="1563"/>
                </a:lnTo>
                <a:lnTo>
                  <a:pt x="740" y="1572"/>
                </a:lnTo>
                <a:lnTo>
                  <a:pt x="718" y="1582"/>
                </a:lnTo>
                <a:lnTo>
                  <a:pt x="696" y="1590"/>
                </a:lnTo>
                <a:lnTo>
                  <a:pt x="675" y="1599"/>
                </a:lnTo>
                <a:lnTo>
                  <a:pt x="654" y="1607"/>
                </a:lnTo>
                <a:lnTo>
                  <a:pt x="632" y="1615"/>
                </a:lnTo>
                <a:lnTo>
                  <a:pt x="611" y="1623"/>
                </a:lnTo>
                <a:lnTo>
                  <a:pt x="591" y="1631"/>
                </a:lnTo>
                <a:lnTo>
                  <a:pt x="571" y="1638"/>
                </a:lnTo>
                <a:lnTo>
                  <a:pt x="550" y="1646"/>
                </a:lnTo>
                <a:lnTo>
                  <a:pt x="531" y="1652"/>
                </a:lnTo>
                <a:lnTo>
                  <a:pt x="512" y="1660"/>
                </a:lnTo>
                <a:lnTo>
                  <a:pt x="493" y="1666"/>
                </a:lnTo>
                <a:lnTo>
                  <a:pt x="474" y="1672"/>
                </a:lnTo>
                <a:lnTo>
                  <a:pt x="455" y="1678"/>
                </a:lnTo>
                <a:lnTo>
                  <a:pt x="437" y="1684"/>
                </a:lnTo>
                <a:lnTo>
                  <a:pt x="419" y="1689"/>
                </a:lnTo>
                <a:lnTo>
                  <a:pt x="401" y="1695"/>
                </a:lnTo>
                <a:lnTo>
                  <a:pt x="384" y="1700"/>
                </a:lnTo>
                <a:lnTo>
                  <a:pt x="367" y="1704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7"/>
                </a:lnTo>
                <a:lnTo>
                  <a:pt x="302" y="1721"/>
                </a:lnTo>
                <a:lnTo>
                  <a:pt x="287" y="1725"/>
                </a:lnTo>
                <a:lnTo>
                  <a:pt x="272" y="1728"/>
                </a:lnTo>
                <a:lnTo>
                  <a:pt x="257" y="1731"/>
                </a:lnTo>
                <a:lnTo>
                  <a:pt x="243" y="1733"/>
                </a:lnTo>
                <a:lnTo>
                  <a:pt x="229" y="1735"/>
                </a:lnTo>
                <a:lnTo>
                  <a:pt x="216" y="1737"/>
                </a:lnTo>
                <a:lnTo>
                  <a:pt x="203" y="1740"/>
                </a:lnTo>
                <a:lnTo>
                  <a:pt x="190" y="1742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5"/>
                </a:lnTo>
                <a:lnTo>
                  <a:pt x="143" y="1745"/>
                </a:lnTo>
                <a:lnTo>
                  <a:pt x="132" y="1746"/>
                </a:lnTo>
                <a:lnTo>
                  <a:pt x="122" y="1746"/>
                </a:lnTo>
                <a:lnTo>
                  <a:pt x="112" y="1746"/>
                </a:lnTo>
                <a:lnTo>
                  <a:pt x="103" y="1745"/>
                </a:lnTo>
                <a:lnTo>
                  <a:pt x="94" y="1744"/>
                </a:lnTo>
                <a:lnTo>
                  <a:pt x="84" y="1743"/>
                </a:lnTo>
                <a:lnTo>
                  <a:pt x="77" y="1742"/>
                </a:lnTo>
                <a:lnTo>
                  <a:pt x="68" y="1741"/>
                </a:lnTo>
                <a:lnTo>
                  <a:pt x="61" y="1739"/>
                </a:lnTo>
                <a:lnTo>
                  <a:pt x="55" y="1736"/>
                </a:lnTo>
                <a:lnTo>
                  <a:pt x="47" y="1734"/>
                </a:lnTo>
                <a:lnTo>
                  <a:pt x="42" y="1731"/>
                </a:lnTo>
                <a:lnTo>
                  <a:pt x="35" y="1729"/>
                </a:lnTo>
                <a:lnTo>
                  <a:pt x="30" y="1726"/>
                </a:lnTo>
                <a:lnTo>
                  <a:pt x="26" y="1723"/>
                </a:lnTo>
                <a:lnTo>
                  <a:pt x="20" y="1718"/>
                </a:lnTo>
                <a:lnTo>
                  <a:pt x="17" y="1714"/>
                </a:lnTo>
                <a:lnTo>
                  <a:pt x="13" y="1711"/>
                </a:lnTo>
                <a:lnTo>
                  <a:pt x="10" y="1705"/>
                </a:lnTo>
                <a:lnTo>
                  <a:pt x="8" y="1701"/>
                </a:lnTo>
                <a:lnTo>
                  <a:pt x="6" y="1696"/>
                </a:lnTo>
                <a:lnTo>
                  <a:pt x="3" y="1691"/>
                </a:lnTo>
                <a:lnTo>
                  <a:pt x="2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8"/>
                </a:lnTo>
                <a:lnTo>
                  <a:pt x="1" y="1662"/>
                </a:lnTo>
                <a:lnTo>
                  <a:pt x="1" y="1654"/>
                </a:lnTo>
                <a:lnTo>
                  <a:pt x="3" y="1648"/>
                </a:lnTo>
                <a:lnTo>
                  <a:pt x="4" y="1640"/>
                </a:lnTo>
                <a:lnTo>
                  <a:pt x="7" y="1633"/>
                </a:lnTo>
                <a:lnTo>
                  <a:pt x="10" y="1625"/>
                </a:lnTo>
                <a:lnTo>
                  <a:pt x="12" y="1618"/>
                </a:lnTo>
                <a:lnTo>
                  <a:pt x="16" y="1609"/>
                </a:lnTo>
                <a:lnTo>
                  <a:pt x="19" y="1601"/>
                </a:lnTo>
                <a:lnTo>
                  <a:pt x="24" y="1592"/>
                </a:lnTo>
                <a:lnTo>
                  <a:pt x="29" y="1584"/>
                </a:lnTo>
                <a:lnTo>
                  <a:pt x="34" y="1575"/>
                </a:lnTo>
                <a:lnTo>
                  <a:pt x="40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7"/>
                </a:lnTo>
                <a:lnTo>
                  <a:pt x="75" y="1517"/>
                </a:lnTo>
                <a:lnTo>
                  <a:pt x="82" y="1506"/>
                </a:lnTo>
                <a:lnTo>
                  <a:pt x="91" y="1496"/>
                </a:lnTo>
                <a:lnTo>
                  <a:pt x="100" y="1485"/>
                </a:lnTo>
                <a:lnTo>
                  <a:pt x="110" y="1474"/>
                </a:lnTo>
                <a:lnTo>
                  <a:pt x="120" y="1463"/>
                </a:lnTo>
                <a:lnTo>
                  <a:pt x="129" y="1452"/>
                </a:lnTo>
                <a:lnTo>
                  <a:pt x="140" y="1440"/>
                </a:lnTo>
                <a:lnTo>
                  <a:pt x="152" y="1428"/>
                </a:lnTo>
                <a:lnTo>
                  <a:pt x="163" y="1416"/>
                </a:lnTo>
                <a:lnTo>
                  <a:pt x="175" y="1405"/>
                </a:lnTo>
                <a:lnTo>
                  <a:pt x="187" y="1392"/>
                </a:lnTo>
                <a:lnTo>
                  <a:pt x="200" y="1380"/>
                </a:lnTo>
                <a:lnTo>
                  <a:pt x="212" y="1367"/>
                </a:lnTo>
                <a:lnTo>
                  <a:pt x="226" y="1355"/>
                </a:lnTo>
                <a:lnTo>
                  <a:pt x="240" y="1342"/>
                </a:lnTo>
                <a:lnTo>
                  <a:pt x="254" y="1329"/>
                </a:lnTo>
                <a:lnTo>
                  <a:pt x="268" y="1316"/>
                </a:lnTo>
                <a:lnTo>
                  <a:pt x="283" y="1302"/>
                </a:lnTo>
                <a:lnTo>
                  <a:pt x="299" y="1290"/>
                </a:lnTo>
                <a:lnTo>
                  <a:pt x="314" y="1276"/>
                </a:lnTo>
                <a:lnTo>
                  <a:pt x="330" y="1262"/>
                </a:lnTo>
                <a:lnTo>
                  <a:pt x="346" y="1249"/>
                </a:lnTo>
                <a:lnTo>
                  <a:pt x="363" y="1235"/>
                </a:lnTo>
                <a:lnTo>
                  <a:pt x="380" y="1220"/>
                </a:lnTo>
                <a:lnTo>
                  <a:pt x="397" y="1206"/>
                </a:lnTo>
                <a:lnTo>
                  <a:pt x="414" y="1192"/>
                </a:lnTo>
                <a:lnTo>
                  <a:pt x="432" y="1179"/>
                </a:lnTo>
                <a:lnTo>
                  <a:pt x="450" y="1164"/>
                </a:lnTo>
                <a:lnTo>
                  <a:pt x="468" y="1150"/>
                </a:lnTo>
                <a:lnTo>
                  <a:pt x="487" y="1135"/>
                </a:lnTo>
                <a:lnTo>
                  <a:pt x="507" y="1120"/>
                </a:lnTo>
                <a:lnTo>
                  <a:pt x="526" y="1106"/>
                </a:lnTo>
                <a:lnTo>
                  <a:pt x="545" y="1091"/>
                </a:lnTo>
                <a:lnTo>
                  <a:pt x="565" y="1076"/>
                </a:lnTo>
                <a:lnTo>
                  <a:pt x="586" y="1061"/>
                </a:lnTo>
                <a:lnTo>
                  <a:pt x="606" y="1046"/>
                </a:lnTo>
                <a:lnTo>
                  <a:pt x="627" y="1031"/>
                </a:lnTo>
                <a:lnTo>
                  <a:pt x="647" y="1017"/>
                </a:lnTo>
                <a:lnTo>
                  <a:pt x="669" y="1002"/>
                </a:lnTo>
                <a:lnTo>
                  <a:pt x="690" y="986"/>
                </a:lnTo>
                <a:lnTo>
                  <a:pt x="712" y="971"/>
                </a:lnTo>
                <a:lnTo>
                  <a:pt x="734" y="956"/>
                </a:lnTo>
                <a:lnTo>
                  <a:pt x="756" y="941"/>
                </a:lnTo>
                <a:lnTo>
                  <a:pt x="779" y="925"/>
                </a:lnTo>
                <a:lnTo>
                  <a:pt x="801" y="910"/>
                </a:lnTo>
                <a:lnTo>
                  <a:pt x="823" y="895"/>
                </a:lnTo>
                <a:lnTo>
                  <a:pt x="847" y="879"/>
                </a:lnTo>
                <a:lnTo>
                  <a:pt x="869" y="864"/>
                </a:lnTo>
                <a:lnTo>
                  <a:pt x="893" y="849"/>
                </a:lnTo>
                <a:lnTo>
                  <a:pt x="916" y="833"/>
                </a:lnTo>
                <a:lnTo>
                  <a:pt x="940" y="818"/>
                </a:lnTo>
                <a:lnTo>
                  <a:pt x="964" y="803"/>
                </a:lnTo>
                <a:lnTo>
                  <a:pt x="988" y="788"/>
                </a:lnTo>
                <a:lnTo>
                  <a:pt x="1012" y="772"/>
                </a:lnTo>
                <a:lnTo>
                  <a:pt x="1036" y="757"/>
                </a:lnTo>
                <a:lnTo>
                  <a:pt x="1060" y="742"/>
                </a:lnTo>
                <a:lnTo>
                  <a:pt x="1085" y="728"/>
                </a:lnTo>
                <a:lnTo>
                  <a:pt x="1109" y="713"/>
                </a:lnTo>
                <a:lnTo>
                  <a:pt x="1134" y="698"/>
                </a:lnTo>
                <a:lnTo>
                  <a:pt x="1158" y="683"/>
                </a:lnTo>
                <a:lnTo>
                  <a:pt x="1183" y="668"/>
                </a:lnTo>
                <a:lnTo>
                  <a:pt x="1208" y="653"/>
                </a:lnTo>
                <a:lnTo>
                  <a:pt x="1233" y="638"/>
                </a:lnTo>
                <a:lnTo>
                  <a:pt x="1258" y="623"/>
                </a:lnTo>
                <a:lnTo>
                  <a:pt x="1283" y="609"/>
                </a:lnTo>
                <a:lnTo>
                  <a:pt x="1309" y="594"/>
                </a:lnTo>
                <a:lnTo>
                  <a:pt x="1333" y="579"/>
                </a:lnTo>
                <a:lnTo>
                  <a:pt x="1359" y="565"/>
                </a:lnTo>
                <a:lnTo>
                  <a:pt x="1384" y="552"/>
                </a:lnTo>
                <a:lnTo>
                  <a:pt x="1409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6" y="468"/>
                </a:lnTo>
                <a:lnTo>
                  <a:pt x="1560" y="454"/>
                </a:lnTo>
                <a:lnTo>
                  <a:pt x="1586" y="441"/>
                </a:lnTo>
                <a:lnTo>
                  <a:pt x="1611" y="428"/>
                </a:lnTo>
                <a:lnTo>
                  <a:pt x="1636" y="415"/>
                </a:lnTo>
                <a:lnTo>
                  <a:pt x="1661" y="402"/>
                </a:lnTo>
                <a:lnTo>
                  <a:pt x="1686" y="389"/>
                </a:lnTo>
                <a:lnTo>
                  <a:pt x="1711" y="377"/>
                </a:lnTo>
                <a:lnTo>
                  <a:pt x="1736" y="364"/>
                </a:lnTo>
                <a:lnTo>
                  <a:pt x="1761" y="352"/>
                </a:lnTo>
                <a:lnTo>
                  <a:pt x="1785" y="339"/>
                </a:lnTo>
                <a:lnTo>
                  <a:pt x="1810" y="328"/>
                </a:lnTo>
                <a:lnTo>
                  <a:pt x="1834" y="316"/>
                </a:lnTo>
                <a:lnTo>
                  <a:pt x="1858" y="304"/>
                </a:lnTo>
                <a:lnTo>
                  <a:pt x="1882" y="292"/>
                </a:lnTo>
                <a:lnTo>
                  <a:pt x="1907" y="281"/>
                </a:lnTo>
                <a:lnTo>
                  <a:pt x="1930" y="270"/>
                </a:lnTo>
                <a:lnTo>
                  <a:pt x="1954" y="259"/>
                </a:lnTo>
                <a:lnTo>
                  <a:pt x="1977" y="249"/>
                </a:lnTo>
                <a:lnTo>
                  <a:pt x="2001" y="238"/>
                </a:lnTo>
                <a:lnTo>
                  <a:pt x="2024" y="227"/>
                </a:lnTo>
                <a:lnTo>
                  <a:pt x="2047" y="218"/>
                </a:lnTo>
                <a:lnTo>
                  <a:pt x="2070" y="207"/>
                </a:lnTo>
                <a:lnTo>
                  <a:pt x="2092" y="197"/>
                </a:lnTo>
                <a:lnTo>
                  <a:pt x="2115" y="188"/>
                </a:lnTo>
                <a:lnTo>
                  <a:pt x="2137" y="178"/>
                </a:lnTo>
                <a:lnTo>
                  <a:pt x="2159" y="170"/>
                </a:lnTo>
                <a:lnTo>
                  <a:pt x="2181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6" y="135"/>
                </a:lnTo>
                <a:lnTo>
                  <a:pt x="2266" y="127"/>
                </a:lnTo>
                <a:lnTo>
                  <a:pt x="2287" y="120"/>
                </a:lnTo>
                <a:lnTo>
                  <a:pt x="2308" y="112"/>
                </a:lnTo>
                <a:lnTo>
                  <a:pt x="2328" y="105"/>
                </a:lnTo>
                <a:lnTo>
                  <a:pt x="2347" y="97"/>
                </a:lnTo>
                <a:lnTo>
                  <a:pt x="2367" y="91"/>
                </a:lnTo>
                <a:lnTo>
                  <a:pt x="2387" y="83"/>
                </a:lnTo>
                <a:lnTo>
                  <a:pt x="2405" y="77"/>
                </a:lnTo>
                <a:lnTo>
                  <a:pt x="2424" y="72"/>
                </a:lnTo>
                <a:lnTo>
                  <a:pt x="2442" y="65"/>
                </a:lnTo>
                <a:lnTo>
                  <a:pt x="2460" y="60"/>
                </a:lnTo>
                <a:lnTo>
                  <a:pt x="2478" y="55"/>
                </a:lnTo>
                <a:lnTo>
                  <a:pt x="2495" y="49"/>
                </a:lnTo>
                <a:lnTo>
                  <a:pt x="2512" y="44"/>
                </a:lnTo>
                <a:lnTo>
                  <a:pt x="2529" y="40"/>
                </a:lnTo>
                <a:lnTo>
                  <a:pt x="2546" y="35"/>
                </a:lnTo>
                <a:lnTo>
                  <a:pt x="2562" y="31"/>
                </a:lnTo>
                <a:lnTo>
                  <a:pt x="2578" y="27"/>
                </a:lnTo>
                <a:lnTo>
                  <a:pt x="2593" y="24"/>
                </a:lnTo>
                <a:lnTo>
                  <a:pt x="2608" y="20"/>
                </a:lnTo>
                <a:lnTo>
                  <a:pt x="2623" y="17"/>
                </a:lnTo>
                <a:lnTo>
                  <a:pt x="2638" y="14"/>
                </a:lnTo>
                <a:lnTo>
                  <a:pt x="2652" y="12"/>
                </a:lnTo>
                <a:lnTo>
                  <a:pt x="2666" y="10"/>
                </a:lnTo>
                <a:lnTo>
                  <a:pt x="2679" y="8"/>
                </a:lnTo>
                <a:lnTo>
                  <a:pt x="2692" y="6"/>
                </a:lnTo>
                <a:lnTo>
                  <a:pt x="2704" y="4"/>
                </a:lnTo>
                <a:lnTo>
                  <a:pt x="2716" y="2"/>
                </a:lnTo>
                <a:lnTo>
                  <a:pt x="2728" y="1"/>
                </a:lnTo>
                <a:lnTo>
                  <a:pt x="2739" y="1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1"/>
                </a:lnTo>
                <a:lnTo>
                  <a:pt x="2791" y="1"/>
                </a:lnTo>
                <a:lnTo>
                  <a:pt x="2799" y="2"/>
                </a:lnTo>
                <a:lnTo>
                  <a:pt x="2808" y="3"/>
                </a:lnTo>
                <a:lnTo>
                  <a:pt x="2816" y="4"/>
                </a:lnTo>
                <a:lnTo>
                  <a:pt x="2824" y="7"/>
                </a:lnTo>
                <a:lnTo>
                  <a:pt x="2831" y="9"/>
                </a:lnTo>
                <a:lnTo>
                  <a:pt x="2838" y="11"/>
                </a:lnTo>
                <a:lnTo>
                  <a:pt x="2844" y="13"/>
                </a:lnTo>
                <a:lnTo>
                  <a:pt x="2850" y="16"/>
                </a:lnTo>
                <a:lnTo>
                  <a:pt x="2856" y="19"/>
                </a:lnTo>
                <a:lnTo>
                  <a:pt x="2861" y="23"/>
                </a:lnTo>
                <a:lnTo>
                  <a:pt x="2865" y="26"/>
                </a:lnTo>
                <a:lnTo>
                  <a:pt x="2870" y="30"/>
                </a:lnTo>
                <a:lnTo>
                  <a:pt x="2874" y="33"/>
                </a:lnTo>
                <a:lnTo>
                  <a:pt x="2877" y="38"/>
                </a:lnTo>
                <a:lnTo>
                  <a:pt x="2879" y="43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6726238" y="3813175"/>
            <a:ext cx="765175" cy="461962"/>
          </a:xfrm>
          <a:custGeom>
            <a:avLst/>
            <a:gdLst/>
            <a:ahLst/>
            <a:cxnLst>
              <a:cxn ang="0">
                <a:pos x="2887" y="68"/>
              </a:cxn>
              <a:cxn ang="0">
                <a:pos x="2882" y="109"/>
              </a:cxn>
              <a:cxn ang="0">
                <a:pos x="2862" y="157"/>
              </a:cxn>
              <a:cxn ang="0">
                <a:pos x="2826" y="213"/>
              </a:cxn>
              <a:cxn ang="0">
                <a:pos x="2773" y="277"/>
              </a:cxn>
              <a:cxn ang="0">
                <a:pos x="2707" y="347"/>
              </a:cxn>
              <a:cxn ang="0">
                <a:pos x="2627" y="424"/>
              </a:cxn>
              <a:cxn ang="0">
                <a:pos x="2533" y="503"/>
              </a:cxn>
              <a:cxn ang="0">
                <a:pos x="2429" y="589"/>
              </a:cxn>
              <a:cxn ang="0">
                <a:pos x="2313" y="677"/>
              </a:cxn>
              <a:cxn ang="0">
                <a:pos x="2187" y="767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7" y="1130"/>
              </a:cxn>
              <a:cxn ang="0">
                <a:pos x="1466" y="1216"/>
              </a:cxn>
              <a:cxn ang="0">
                <a:pos x="1315" y="1298"/>
              </a:cxn>
              <a:cxn ang="0">
                <a:pos x="1164" y="1376"/>
              </a:cxn>
              <a:cxn ang="0">
                <a:pos x="1018" y="1447"/>
              </a:cxn>
              <a:cxn ang="0">
                <a:pos x="875" y="1513"/>
              </a:cxn>
              <a:cxn ang="0">
                <a:pos x="740" y="1572"/>
              </a:cxn>
              <a:cxn ang="0">
                <a:pos x="611" y="1622"/>
              </a:cxn>
              <a:cxn ang="0">
                <a:pos x="493" y="1665"/>
              </a:cxn>
              <a:cxn ang="0">
                <a:pos x="384" y="1699"/>
              </a:cxn>
              <a:cxn ang="0">
                <a:pos x="287" y="1724"/>
              </a:cxn>
              <a:cxn ang="0">
                <a:pos x="203" y="1740"/>
              </a:cxn>
              <a:cxn ang="0">
                <a:pos x="132" y="1745"/>
              </a:cxn>
              <a:cxn ang="0">
                <a:pos x="76" y="1742"/>
              </a:cxn>
              <a:cxn ang="0">
                <a:pos x="35" y="1728"/>
              </a:cxn>
              <a:cxn ang="0">
                <a:pos x="10" y="1705"/>
              </a:cxn>
              <a:cxn ang="0">
                <a:pos x="0" y="1673"/>
              </a:cxn>
              <a:cxn ang="0">
                <a:pos x="6" y="1633"/>
              </a:cxn>
              <a:cxn ang="0">
                <a:pos x="29" y="1584"/>
              </a:cxn>
              <a:cxn ang="0">
                <a:pos x="66" y="1526"/>
              </a:cxn>
              <a:cxn ang="0">
                <a:pos x="119" y="1462"/>
              </a:cxn>
              <a:cxn ang="0">
                <a:pos x="187" y="1392"/>
              </a:cxn>
              <a:cxn ang="0">
                <a:pos x="268" y="1315"/>
              </a:cxn>
              <a:cxn ang="0">
                <a:pos x="362" y="1234"/>
              </a:cxn>
              <a:cxn ang="0">
                <a:pos x="468" y="1149"/>
              </a:cxn>
              <a:cxn ang="0">
                <a:pos x="585" y="1060"/>
              </a:cxn>
              <a:cxn ang="0">
                <a:pos x="711" y="971"/>
              </a:cxn>
              <a:cxn ang="0">
                <a:pos x="847" y="879"/>
              </a:cxn>
              <a:cxn ang="0">
                <a:pos x="987" y="787"/>
              </a:cxn>
              <a:cxn ang="0">
                <a:pos x="1133" y="697"/>
              </a:cxn>
              <a:cxn ang="0">
                <a:pos x="1283" y="608"/>
              </a:cxn>
              <a:cxn ang="0">
                <a:pos x="1434" y="523"/>
              </a:cxn>
              <a:cxn ang="0">
                <a:pos x="1585" y="441"/>
              </a:cxn>
              <a:cxn ang="0">
                <a:pos x="1735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69"/>
              </a:cxn>
              <a:cxn ang="0">
                <a:pos x="2286" y="118"/>
              </a:cxn>
              <a:cxn ang="0">
                <a:pos x="2404" y="77"/>
              </a:cxn>
              <a:cxn ang="0">
                <a:pos x="2512" y="44"/>
              </a:cxn>
              <a:cxn ang="0">
                <a:pos x="2608" y="19"/>
              </a:cxn>
              <a:cxn ang="0">
                <a:pos x="2691" y="4"/>
              </a:cxn>
              <a:cxn ang="0">
                <a:pos x="2761" y="0"/>
              </a:cxn>
              <a:cxn ang="0">
                <a:pos x="2815" y="4"/>
              </a:cxn>
              <a:cxn ang="0">
                <a:pos x="2855" y="18"/>
              </a:cxn>
              <a:cxn ang="0">
                <a:pos x="2879" y="42"/>
              </a:cxn>
            </a:cxnLst>
            <a:rect l="0" t="0" r="r" b="b"/>
            <a:pathLst>
              <a:path w="2887" h="1745">
                <a:moveTo>
                  <a:pt x="2879" y="42"/>
                </a:moveTo>
                <a:lnTo>
                  <a:pt x="2882" y="47"/>
                </a:lnTo>
                <a:lnTo>
                  <a:pt x="2884" y="52"/>
                </a:lnTo>
                <a:lnTo>
                  <a:pt x="2885" y="58"/>
                </a:lnTo>
                <a:lnTo>
                  <a:pt x="2886" y="63"/>
                </a:lnTo>
                <a:lnTo>
                  <a:pt x="2887" y="68"/>
                </a:lnTo>
                <a:lnTo>
                  <a:pt x="2887" y="75"/>
                </a:lnTo>
                <a:lnTo>
                  <a:pt x="2887" y="81"/>
                </a:lnTo>
                <a:lnTo>
                  <a:pt x="2886" y="88"/>
                </a:lnTo>
                <a:lnTo>
                  <a:pt x="2885" y="94"/>
                </a:lnTo>
                <a:lnTo>
                  <a:pt x="2884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4"/>
                </a:lnTo>
                <a:lnTo>
                  <a:pt x="2874" y="131"/>
                </a:lnTo>
                <a:lnTo>
                  <a:pt x="2870" y="140"/>
                </a:lnTo>
                <a:lnTo>
                  <a:pt x="2866" y="148"/>
                </a:lnTo>
                <a:lnTo>
                  <a:pt x="2862" y="157"/>
                </a:lnTo>
                <a:lnTo>
                  <a:pt x="2857" y="165"/>
                </a:lnTo>
                <a:lnTo>
                  <a:pt x="2851" y="175"/>
                </a:lnTo>
                <a:lnTo>
                  <a:pt x="2845" y="185"/>
                </a:lnTo>
                <a:lnTo>
                  <a:pt x="2839" y="194"/>
                </a:lnTo>
                <a:lnTo>
                  <a:pt x="2832" y="204"/>
                </a:lnTo>
                <a:lnTo>
                  <a:pt x="2826" y="213"/>
                </a:lnTo>
                <a:lnTo>
                  <a:pt x="2817" y="223"/>
                </a:lnTo>
                <a:lnTo>
                  <a:pt x="2810" y="234"/>
                </a:lnTo>
                <a:lnTo>
                  <a:pt x="2801" y="244"/>
                </a:lnTo>
                <a:lnTo>
                  <a:pt x="2793" y="255"/>
                </a:lnTo>
                <a:lnTo>
                  <a:pt x="2783" y="266"/>
                </a:lnTo>
                <a:lnTo>
                  <a:pt x="2773" y="277"/>
                </a:lnTo>
                <a:lnTo>
                  <a:pt x="2764" y="288"/>
                </a:lnTo>
                <a:lnTo>
                  <a:pt x="2753" y="300"/>
                </a:lnTo>
                <a:lnTo>
                  <a:pt x="2742" y="312"/>
                </a:lnTo>
                <a:lnTo>
                  <a:pt x="2731" y="323"/>
                </a:lnTo>
                <a:lnTo>
                  <a:pt x="2719" y="335"/>
                </a:lnTo>
                <a:lnTo>
                  <a:pt x="2707" y="347"/>
                </a:lnTo>
                <a:lnTo>
                  <a:pt x="2694" y="360"/>
                </a:lnTo>
                <a:lnTo>
                  <a:pt x="2682" y="372"/>
                </a:lnTo>
                <a:lnTo>
                  <a:pt x="2669" y="384"/>
                </a:lnTo>
                <a:lnTo>
                  <a:pt x="2655" y="397"/>
                </a:lnTo>
                <a:lnTo>
                  <a:pt x="2641" y="410"/>
                </a:lnTo>
                <a:lnTo>
                  <a:pt x="2627" y="424"/>
                </a:lnTo>
                <a:lnTo>
                  <a:pt x="2612" y="436"/>
                </a:lnTo>
                <a:lnTo>
                  <a:pt x="2597" y="449"/>
                </a:lnTo>
                <a:lnTo>
                  <a:pt x="2582" y="463"/>
                </a:lnTo>
                <a:lnTo>
                  <a:pt x="2566" y="477"/>
                </a:lnTo>
                <a:lnTo>
                  <a:pt x="2550" y="490"/>
                </a:lnTo>
                <a:lnTo>
                  <a:pt x="2533" y="503"/>
                </a:lnTo>
                <a:lnTo>
                  <a:pt x="2517" y="517"/>
                </a:lnTo>
                <a:lnTo>
                  <a:pt x="2500" y="532"/>
                </a:lnTo>
                <a:lnTo>
                  <a:pt x="2482" y="546"/>
                </a:lnTo>
                <a:lnTo>
                  <a:pt x="2465" y="560"/>
                </a:lnTo>
                <a:lnTo>
                  <a:pt x="2447" y="575"/>
                </a:lnTo>
                <a:lnTo>
                  <a:pt x="2429" y="589"/>
                </a:lnTo>
                <a:lnTo>
                  <a:pt x="2410" y="604"/>
                </a:lnTo>
                <a:lnTo>
                  <a:pt x="2391" y="618"/>
                </a:lnTo>
                <a:lnTo>
                  <a:pt x="2371" y="633"/>
                </a:lnTo>
                <a:lnTo>
                  <a:pt x="2352" y="647"/>
                </a:lnTo>
                <a:lnTo>
                  <a:pt x="2333" y="662"/>
                </a:lnTo>
                <a:lnTo>
                  <a:pt x="2313" y="677"/>
                </a:lnTo>
                <a:lnTo>
                  <a:pt x="2292" y="692"/>
                </a:lnTo>
                <a:lnTo>
                  <a:pt x="2271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2"/>
                </a:lnTo>
                <a:lnTo>
                  <a:pt x="2187" y="767"/>
                </a:lnTo>
                <a:lnTo>
                  <a:pt x="2164" y="782"/>
                </a:lnTo>
                <a:lnTo>
                  <a:pt x="2143" y="798"/>
                </a:lnTo>
                <a:lnTo>
                  <a:pt x="2121" y="813"/>
                </a:lnTo>
                <a:lnTo>
                  <a:pt x="2098" y="828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4"/>
                </a:lnTo>
                <a:lnTo>
                  <a:pt x="2007" y="890"/>
                </a:lnTo>
                <a:lnTo>
                  <a:pt x="1983" y="904"/>
                </a:lnTo>
                <a:lnTo>
                  <a:pt x="1960" y="919"/>
                </a:lnTo>
                <a:lnTo>
                  <a:pt x="1936" y="934"/>
                </a:lnTo>
                <a:lnTo>
                  <a:pt x="1913" y="950"/>
                </a:lnTo>
                <a:lnTo>
                  <a:pt x="1888" y="965"/>
                </a:lnTo>
                <a:lnTo>
                  <a:pt x="1864" y="980"/>
                </a:lnTo>
                <a:lnTo>
                  <a:pt x="1840" y="995"/>
                </a:lnTo>
                <a:lnTo>
                  <a:pt x="1816" y="1011"/>
                </a:lnTo>
                <a:lnTo>
                  <a:pt x="1791" y="1026"/>
                </a:lnTo>
                <a:lnTo>
                  <a:pt x="1767" y="1041"/>
                </a:lnTo>
                <a:lnTo>
                  <a:pt x="1742" y="1056"/>
                </a:lnTo>
                <a:lnTo>
                  <a:pt x="1717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2" y="1115"/>
                </a:lnTo>
                <a:lnTo>
                  <a:pt x="1617" y="1130"/>
                </a:lnTo>
                <a:lnTo>
                  <a:pt x="1592" y="1144"/>
                </a:lnTo>
                <a:lnTo>
                  <a:pt x="1567" y="1158"/>
                </a:lnTo>
                <a:lnTo>
                  <a:pt x="1542" y="1173"/>
                </a:lnTo>
                <a:lnTo>
                  <a:pt x="1516" y="1187"/>
                </a:lnTo>
                <a:lnTo>
                  <a:pt x="1492" y="1202"/>
                </a:lnTo>
                <a:lnTo>
                  <a:pt x="1466" y="1216"/>
                </a:lnTo>
                <a:lnTo>
                  <a:pt x="1440" y="1230"/>
                </a:lnTo>
                <a:lnTo>
                  <a:pt x="1416" y="1244"/>
                </a:lnTo>
                <a:lnTo>
                  <a:pt x="1390" y="1257"/>
                </a:lnTo>
                <a:lnTo>
                  <a:pt x="1365" y="1271"/>
                </a:lnTo>
                <a:lnTo>
                  <a:pt x="1340" y="1284"/>
                </a:lnTo>
                <a:lnTo>
                  <a:pt x="1315" y="1298"/>
                </a:lnTo>
                <a:lnTo>
                  <a:pt x="1289" y="1311"/>
                </a:lnTo>
                <a:lnTo>
                  <a:pt x="1265" y="1325"/>
                </a:lnTo>
                <a:lnTo>
                  <a:pt x="1239" y="1337"/>
                </a:lnTo>
                <a:lnTo>
                  <a:pt x="1214" y="1350"/>
                </a:lnTo>
                <a:lnTo>
                  <a:pt x="1190" y="1363"/>
                </a:lnTo>
                <a:lnTo>
                  <a:pt x="1164" y="1376"/>
                </a:lnTo>
                <a:lnTo>
                  <a:pt x="1140" y="1388"/>
                </a:lnTo>
                <a:lnTo>
                  <a:pt x="1115" y="1400"/>
                </a:lnTo>
                <a:lnTo>
                  <a:pt x="1091" y="1412"/>
                </a:lnTo>
                <a:lnTo>
                  <a:pt x="1066" y="1424"/>
                </a:lnTo>
                <a:lnTo>
                  <a:pt x="1042" y="1436"/>
                </a:lnTo>
                <a:lnTo>
                  <a:pt x="1018" y="1447"/>
                </a:lnTo>
                <a:lnTo>
                  <a:pt x="994" y="1459"/>
                </a:lnTo>
                <a:lnTo>
                  <a:pt x="969" y="1470"/>
                </a:lnTo>
                <a:lnTo>
                  <a:pt x="946" y="1481"/>
                </a:lnTo>
                <a:lnTo>
                  <a:pt x="922" y="1492"/>
                </a:lnTo>
                <a:lnTo>
                  <a:pt x="899" y="1503"/>
                </a:lnTo>
                <a:lnTo>
                  <a:pt x="875" y="1513"/>
                </a:lnTo>
                <a:lnTo>
                  <a:pt x="852" y="1523"/>
                </a:lnTo>
                <a:lnTo>
                  <a:pt x="829" y="1534"/>
                </a:lnTo>
                <a:lnTo>
                  <a:pt x="807" y="1543"/>
                </a:lnTo>
                <a:lnTo>
                  <a:pt x="784" y="1553"/>
                </a:lnTo>
                <a:lnTo>
                  <a:pt x="761" y="1562"/>
                </a:lnTo>
                <a:lnTo>
                  <a:pt x="740" y="1572"/>
                </a:lnTo>
                <a:lnTo>
                  <a:pt x="718" y="1581"/>
                </a:lnTo>
                <a:lnTo>
                  <a:pt x="696" y="1589"/>
                </a:lnTo>
                <a:lnTo>
                  <a:pt x="674" y="1598"/>
                </a:lnTo>
                <a:lnTo>
                  <a:pt x="654" y="1606"/>
                </a:lnTo>
                <a:lnTo>
                  <a:pt x="632" y="1615"/>
                </a:lnTo>
                <a:lnTo>
                  <a:pt x="611" y="1622"/>
                </a:lnTo>
                <a:lnTo>
                  <a:pt x="591" y="1630"/>
                </a:lnTo>
                <a:lnTo>
                  <a:pt x="570" y="1637"/>
                </a:lnTo>
                <a:lnTo>
                  <a:pt x="550" y="1645"/>
                </a:lnTo>
                <a:lnTo>
                  <a:pt x="531" y="1652"/>
                </a:lnTo>
                <a:lnTo>
                  <a:pt x="512" y="1658"/>
                </a:lnTo>
                <a:lnTo>
                  <a:pt x="493" y="1665"/>
                </a:lnTo>
                <a:lnTo>
                  <a:pt x="473" y="1671"/>
                </a:lnTo>
                <a:lnTo>
                  <a:pt x="455" y="1678"/>
                </a:lnTo>
                <a:lnTo>
                  <a:pt x="436" y="1683"/>
                </a:lnTo>
                <a:lnTo>
                  <a:pt x="419" y="1688"/>
                </a:lnTo>
                <a:lnTo>
                  <a:pt x="401" y="1694"/>
                </a:lnTo>
                <a:lnTo>
                  <a:pt x="384" y="1699"/>
                </a:lnTo>
                <a:lnTo>
                  <a:pt x="367" y="1703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6"/>
                </a:lnTo>
                <a:lnTo>
                  <a:pt x="302" y="1720"/>
                </a:lnTo>
                <a:lnTo>
                  <a:pt x="287" y="1724"/>
                </a:lnTo>
                <a:lnTo>
                  <a:pt x="272" y="1727"/>
                </a:lnTo>
                <a:lnTo>
                  <a:pt x="257" y="1730"/>
                </a:lnTo>
                <a:lnTo>
                  <a:pt x="243" y="1733"/>
                </a:lnTo>
                <a:lnTo>
                  <a:pt x="229" y="1735"/>
                </a:lnTo>
                <a:lnTo>
                  <a:pt x="215" y="1737"/>
                </a:lnTo>
                <a:lnTo>
                  <a:pt x="203" y="1740"/>
                </a:lnTo>
                <a:lnTo>
                  <a:pt x="190" y="1741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4"/>
                </a:lnTo>
                <a:lnTo>
                  <a:pt x="143" y="1745"/>
                </a:lnTo>
                <a:lnTo>
                  <a:pt x="132" y="1745"/>
                </a:lnTo>
                <a:lnTo>
                  <a:pt x="121" y="1745"/>
                </a:lnTo>
                <a:lnTo>
                  <a:pt x="112" y="1745"/>
                </a:lnTo>
                <a:lnTo>
                  <a:pt x="102" y="1745"/>
                </a:lnTo>
                <a:lnTo>
                  <a:pt x="93" y="1744"/>
                </a:lnTo>
                <a:lnTo>
                  <a:pt x="84" y="1743"/>
                </a:lnTo>
                <a:lnTo>
                  <a:pt x="76" y="1742"/>
                </a:lnTo>
                <a:lnTo>
                  <a:pt x="68" y="1740"/>
                </a:lnTo>
                <a:lnTo>
                  <a:pt x="61" y="1738"/>
                </a:lnTo>
                <a:lnTo>
                  <a:pt x="53" y="1736"/>
                </a:lnTo>
                <a:lnTo>
                  <a:pt x="47" y="1733"/>
                </a:lnTo>
                <a:lnTo>
                  <a:pt x="40" y="1731"/>
                </a:lnTo>
                <a:lnTo>
                  <a:pt x="35" y="1728"/>
                </a:lnTo>
                <a:lnTo>
                  <a:pt x="30" y="1725"/>
                </a:lnTo>
                <a:lnTo>
                  <a:pt x="24" y="1721"/>
                </a:lnTo>
                <a:lnTo>
                  <a:pt x="20" y="1718"/>
                </a:lnTo>
                <a:lnTo>
                  <a:pt x="16" y="1714"/>
                </a:lnTo>
                <a:lnTo>
                  <a:pt x="13" y="1710"/>
                </a:lnTo>
                <a:lnTo>
                  <a:pt x="10" y="1705"/>
                </a:lnTo>
                <a:lnTo>
                  <a:pt x="7" y="1700"/>
                </a:lnTo>
                <a:lnTo>
                  <a:pt x="4" y="1696"/>
                </a:lnTo>
                <a:lnTo>
                  <a:pt x="3" y="1690"/>
                </a:lnTo>
                <a:lnTo>
                  <a:pt x="1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7"/>
                </a:lnTo>
                <a:lnTo>
                  <a:pt x="0" y="1661"/>
                </a:lnTo>
                <a:lnTo>
                  <a:pt x="1" y="1654"/>
                </a:lnTo>
                <a:lnTo>
                  <a:pt x="2" y="1647"/>
                </a:lnTo>
                <a:lnTo>
                  <a:pt x="4" y="1640"/>
                </a:lnTo>
                <a:lnTo>
                  <a:pt x="6" y="1633"/>
                </a:lnTo>
                <a:lnTo>
                  <a:pt x="8" y="1625"/>
                </a:lnTo>
                <a:lnTo>
                  <a:pt x="12" y="1617"/>
                </a:lnTo>
                <a:lnTo>
                  <a:pt x="16" y="1609"/>
                </a:lnTo>
                <a:lnTo>
                  <a:pt x="19" y="1601"/>
                </a:lnTo>
                <a:lnTo>
                  <a:pt x="23" y="1592"/>
                </a:lnTo>
                <a:lnTo>
                  <a:pt x="29" y="1584"/>
                </a:lnTo>
                <a:lnTo>
                  <a:pt x="34" y="1574"/>
                </a:lnTo>
                <a:lnTo>
                  <a:pt x="39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6"/>
                </a:lnTo>
                <a:lnTo>
                  <a:pt x="73" y="1517"/>
                </a:lnTo>
                <a:lnTo>
                  <a:pt x="82" y="1506"/>
                </a:lnTo>
                <a:lnTo>
                  <a:pt x="91" y="1495"/>
                </a:lnTo>
                <a:lnTo>
                  <a:pt x="100" y="1485"/>
                </a:lnTo>
                <a:lnTo>
                  <a:pt x="109" y="1474"/>
                </a:lnTo>
                <a:lnTo>
                  <a:pt x="119" y="1462"/>
                </a:lnTo>
                <a:lnTo>
                  <a:pt x="129" y="1451"/>
                </a:lnTo>
                <a:lnTo>
                  <a:pt x="140" y="1440"/>
                </a:lnTo>
                <a:lnTo>
                  <a:pt x="151" y="1428"/>
                </a:lnTo>
                <a:lnTo>
                  <a:pt x="162" y="1416"/>
                </a:lnTo>
                <a:lnTo>
                  <a:pt x="174" y="1404"/>
                </a:lnTo>
                <a:lnTo>
                  <a:pt x="187" y="1392"/>
                </a:lnTo>
                <a:lnTo>
                  <a:pt x="199" y="1379"/>
                </a:lnTo>
                <a:lnTo>
                  <a:pt x="212" y="1367"/>
                </a:lnTo>
                <a:lnTo>
                  <a:pt x="225" y="1355"/>
                </a:lnTo>
                <a:lnTo>
                  <a:pt x="239" y="1342"/>
                </a:lnTo>
                <a:lnTo>
                  <a:pt x="254" y="1329"/>
                </a:lnTo>
                <a:lnTo>
                  <a:pt x="268" y="1315"/>
                </a:lnTo>
                <a:lnTo>
                  <a:pt x="282" y="1302"/>
                </a:lnTo>
                <a:lnTo>
                  <a:pt x="297" y="1288"/>
                </a:lnTo>
                <a:lnTo>
                  <a:pt x="313" y="1276"/>
                </a:lnTo>
                <a:lnTo>
                  <a:pt x="329" y="1262"/>
                </a:lnTo>
                <a:lnTo>
                  <a:pt x="345" y="1248"/>
                </a:lnTo>
                <a:lnTo>
                  <a:pt x="362" y="1234"/>
                </a:lnTo>
                <a:lnTo>
                  <a:pt x="378" y="1220"/>
                </a:lnTo>
                <a:lnTo>
                  <a:pt x="397" y="1206"/>
                </a:lnTo>
                <a:lnTo>
                  <a:pt x="414" y="1191"/>
                </a:lnTo>
                <a:lnTo>
                  <a:pt x="432" y="1178"/>
                </a:lnTo>
                <a:lnTo>
                  <a:pt x="450" y="1164"/>
                </a:lnTo>
                <a:lnTo>
                  <a:pt x="468" y="1149"/>
                </a:lnTo>
                <a:lnTo>
                  <a:pt x="487" y="1134"/>
                </a:lnTo>
                <a:lnTo>
                  <a:pt x="506" y="1120"/>
                </a:lnTo>
                <a:lnTo>
                  <a:pt x="526" y="1105"/>
                </a:lnTo>
                <a:lnTo>
                  <a:pt x="545" y="1090"/>
                </a:lnTo>
                <a:lnTo>
                  <a:pt x="565" y="1075"/>
                </a:lnTo>
                <a:lnTo>
                  <a:pt x="585" y="1060"/>
                </a:lnTo>
                <a:lnTo>
                  <a:pt x="606" y="1045"/>
                </a:lnTo>
                <a:lnTo>
                  <a:pt x="626" y="1030"/>
                </a:lnTo>
                <a:lnTo>
                  <a:pt x="647" y="1015"/>
                </a:lnTo>
                <a:lnTo>
                  <a:pt x="668" y="1000"/>
                </a:lnTo>
                <a:lnTo>
                  <a:pt x="690" y="986"/>
                </a:lnTo>
                <a:lnTo>
                  <a:pt x="711" y="971"/>
                </a:lnTo>
                <a:lnTo>
                  <a:pt x="734" y="955"/>
                </a:lnTo>
                <a:lnTo>
                  <a:pt x="756" y="940"/>
                </a:lnTo>
                <a:lnTo>
                  <a:pt x="778" y="925"/>
                </a:lnTo>
                <a:lnTo>
                  <a:pt x="801" y="909"/>
                </a:lnTo>
                <a:lnTo>
                  <a:pt x="823" y="894"/>
                </a:lnTo>
                <a:lnTo>
                  <a:pt x="847" y="879"/>
                </a:lnTo>
                <a:lnTo>
                  <a:pt x="869" y="864"/>
                </a:lnTo>
                <a:lnTo>
                  <a:pt x="892" y="848"/>
                </a:lnTo>
                <a:lnTo>
                  <a:pt x="916" y="833"/>
                </a:lnTo>
                <a:lnTo>
                  <a:pt x="939" y="818"/>
                </a:lnTo>
                <a:lnTo>
                  <a:pt x="963" y="802"/>
                </a:lnTo>
                <a:lnTo>
                  <a:pt x="987" y="787"/>
                </a:lnTo>
                <a:lnTo>
                  <a:pt x="1011" y="772"/>
                </a:lnTo>
                <a:lnTo>
                  <a:pt x="1035" y="757"/>
                </a:lnTo>
                <a:lnTo>
                  <a:pt x="1060" y="741"/>
                </a:lnTo>
                <a:lnTo>
                  <a:pt x="1084" y="726"/>
                </a:lnTo>
                <a:lnTo>
                  <a:pt x="1109" y="711"/>
                </a:lnTo>
                <a:lnTo>
                  <a:pt x="1133" y="697"/>
                </a:lnTo>
                <a:lnTo>
                  <a:pt x="1158" y="682"/>
                </a:lnTo>
                <a:lnTo>
                  <a:pt x="1182" y="667"/>
                </a:lnTo>
                <a:lnTo>
                  <a:pt x="1208" y="652"/>
                </a:lnTo>
                <a:lnTo>
                  <a:pt x="1233" y="637"/>
                </a:lnTo>
                <a:lnTo>
                  <a:pt x="1258" y="623"/>
                </a:lnTo>
                <a:lnTo>
                  <a:pt x="1283" y="608"/>
                </a:lnTo>
                <a:lnTo>
                  <a:pt x="1308" y="593"/>
                </a:lnTo>
                <a:lnTo>
                  <a:pt x="1333" y="579"/>
                </a:lnTo>
                <a:lnTo>
                  <a:pt x="1358" y="564"/>
                </a:lnTo>
                <a:lnTo>
                  <a:pt x="1384" y="550"/>
                </a:lnTo>
                <a:lnTo>
                  <a:pt x="1408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5" y="467"/>
                </a:lnTo>
                <a:lnTo>
                  <a:pt x="1560" y="453"/>
                </a:lnTo>
                <a:lnTo>
                  <a:pt x="1585" y="441"/>
                </a:lnTo>
                <a:lnTo>
                  <a:pt x="1610" y="428"/>
                </a:lnTo>
                <a:lnTo>
                  <a:pt x="1636" y="414"/>
                </a:lnTo>
                <a:lnTo>
                  <a:pt x="1660" y="401"/>
                </a:lnTo>
                <a:lnTo>
                  <a:pt x="1686" y="388"/>
                </a:lnTo>
                <a:lnTo>
                  <a:pt x="1710" y="376"/>
                </a:lnTo>
                <a:lnTo>
                  <a:pt x="1735" y="364"/>
                </a:lnTo>
                <a:lnTo>
                  <a:pt x="1760" y="351"/>
                </a:lnTo>
                <a:lnTo>
                  <a:pt x="1785" y="339"/>
                </a:lnTo>
                <a:lnTo>
                  <a:pt x="1809" y="326"/>
                </a:lnTo>
                <a:lnTo>
                  <a:pt x="1833" y="315"/>
                </a:lnTo>
                <a:lnTo>
                  <a:pt x="1857" y="303"/>
                </a:lnTo>
                <a:lnTo>
                  <a:pt x="1882" y="292"/>
                </a:lnTo>
                <a:lnTo>
                  <a:pt x="1905" y="281"/>
                </a:lnTo>
                <a:lnTo>
                  <a:pt x="1930" y="270"/>
                </a:lnTo>
                <a:lnTo>
                  <a:pt x="1953" y="258"/>
                </a:lnTo>
                <a:lnTo>
                  <a:pt x="1977" y="248"/>
                </a:lnTo>
                <a:lnTo>
                  <a:pt x="2000" y="237"/>
                </a:lnTo>
                <a:lnTo>
                  <a:pt x="2024" y="227"/>
                </a:lnTo>
                <a:lnTo>
                  <a:pt x="2046" y="217"/>
                </a:lnTo>
                <a:lnTo>
                  <a:pt x="2070" y="207"/>
                </a:lnTo>
                <a:lnTo>
                  <a:pt x="2092" y="196"/>
                </a:lnTo>
                <a:lnTo>
                  <a:pt x="2114" y="188"/>
                </a:lnTo>
                <a:lnTo>
                  <a:pt x="2137" y="178"/>
                </a:lnTo>
                <a:lnTo>
                  <a:pt x="2159" y="169"/>
                </a:lnTo>
                <a:lnTo>
                  <a:pt x="2180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4" y="134"/>
                </a:lnTo>
                <a:lnTo>
                  <a:pt x="2266" y="126"/>
                </a:lnTo>
                <a:lnTo>
                  <a:pt x="2286" y="118"/>
                </a:lnTo>
                <a:lnTo>
                  <a:pt x="2307" y="111"/>
                </a:lnTo>
                <a:lnTo>
                  <a:pt x="2327" y="104"/>
                </a:lnTo>
                <a:lnTo>
                  <a:pt x="2347" y="96"/>
                </a:lnTo>
                <a:lnTo>
                  <a:pt x="2366" y="90"/>
                </a:lnTo>
                <a:lnTo>
                  <a:pt x="2386" y="83"/>
                </a:lnTo>
                <a:lnTo>
                  <a:pt x="2404" y="77"/>
                </a:lnTo>
                <a:lnTo>
                  <a:pt x="2424" y="71"/>
                </a:lnTo>
                <a:lnTo>
                  <a:pt x="2442" y="64"/>
                </a:lnTo>
                <a:lnTo>
                  <a:pt x="2460" y="59"/>
                </a:lnTo>
                <a:lnTo>
                  <a:pt x="2478" y="53"/>
                </a:lnTo>
                <a:lnTo>
                  <a:pt x="2495" y="48"/>
                </a:lnTo>
                <a:lnTo>
                  <a:pt x="2512" y="44"/>
                </a:lnTo>
                <a:lnTo>
                  <a:pt x="2529" y="39"/>
                </a:lnTo>
                <a:lnTo>
                  <a:pt x="2546" y="34"/>
                </a:lnTo>
                <a:lnTo>
                  <a:pt x="2562" y="30"/>
                </a:lnTo>
                <a:lnTo>
                  <a:pt x="2578" y="27"/>
                </a:lnTo>
                <a:lnTo>
                  <a:pt x="2593" y="23"/>
                </a:lnTo>
                <a:lnTo>
                  <a:pt x="2608" y="19"/>
                </a:lnTo>
                <a:lnTo>
                  <a:pt x="2623" y="16"/>
                </a:lnTo>
                <a:lnTo>
                  <a:pt x="2638" y="14"/>
                </a:lnTo>
                <a:lnTo>
                  <a:pt x="2652" y="11"/>
                </a:lnTo>
                <a:lnTo>
                  <a:pt x="2666" y="9"/>
                </a:lnTo>
                <a:lnTo>
                  <a:pt x="2678" y="7"/>
                </a:lnTo>
                <a:lnTo>
                  <a:pt x="2691" y="4"/>
                </a:lnTo>
                <a:lnTo>
                  <a:pt x="2704" y="3"/>
                </a:lnTo>
                <a:lnTo>
                  <a:pt x="2716" y="2"/>
                </a:lnTo>
                <a:lnTo>
                  <a:pt x="2727" y="1"/>
                </a:lnTo>
                <a:lnTo>
                  <a:pt x="2739" y="0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0"/>
                </a:lnTo>
                <a:lnTo>
                  <a:pt x="2790" y="1"/>
                </a:lnTo>
                <a:lnTo>
                  <a:pt x="2799" y="2"/>
                </a:lnTo>
                <a:lnTo>
                  <a:pt x="2807" y="3"/>
                </a:lnTo>
                <a:lnTo>
                  <a:pt x="2815" y="4"/>
                </a:lnTo>
                <a:lnTo>
                  <a:pt x="2823" y="7"/>
                </a:lnTo>
                <a:lnTo>
                  <a:pt x="2830" y="8"/>
                </a:lnTo>
                <a:lnTo>
                  <a:pt x="2837" y="10"/>
                </a:lnTo>
                <a:lnTo>
                  <a:pt x="2844" y="13"/>
                </a:lnTo>
                <a:lnTo>
                  <a:pt x="2849" y="15"/>
                </a:lnTo>
                <a:lnTo>
                  <a:pt x="2855" y="18"/>
                </a:lnTo>
                <a:lnTo>
                  <a:pt x="2860" y="21"/>
                </a:lnTo>
                <a:lnTo>
                  <a:pt x="2865" y="26"/>
                </a:lnTo>
                <a:lnTo>
                  <a:pt x="2869" y="29"/>
                </a:lnTo>
                <a:lnTo>
                  <a:pt x="2873" y="33"/>
                </a:lnTo>
                <a:lnTo>
                  <a:pt x="2877" y="37"/>
                </a:lnTo>
                <a:lnTo>
                  <a:pt x="2879" y="4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4859338" y="1804987"/>
            <a:ext cx="1587" cy="28749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837113" y="1755775"/>
            <a:ext cx="44450" cy="88900"/>
          </a:xfrm>
          <a:custGeom>
            <a:avLst/>
            <a:gdLst/>
            <a:ahLst/>
            <a:cxnLst>
              <a:cxn ang="0">
                <a:pos x="0" y="332"/>
              </a:cxn>
              <a:cxn ang="0">
                <a:pos x="82" y="0"/>
              </a:cxn>
              <a:cxn ang="0">
                <a:pos x="165" y="332"/>
              </a:cxn>
              <a:cxn ang="0">
                <a:pos x="82" y="266"/>
              </a:cxn>
              <a:cxn ang="0">
                <a:pos x="0" y="332"/>
              </a:cxn>
            </a:cxnLst>
            <a:rect l="0" t="0" r="r" b="b"/>
            <a:pathLst>
              <a:path w="165" h="332">
                <a:moveTo>
                  <a:pt x="0" y="332"/>
                </a:moveTo>
                <a:lnTo>
                  <a:pt x="82" y="0"/>
                </a:lnTo>
                <a:lnTo>
                  <a:pt x="165" y="332"/>
                </a:lnTo>
                <a:lnTo>
                  <a:pt x="82" y="266"/>
                </a:lnTo>
                <a:lnTo>
                  <a:pt x="0" y="332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4837113" y="4640262"/>
            <a:ext cx="44450" cy="889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82" y="332"/>
              </a:cxn>
              <a:cxn ang="0">
                <a:pos x="0" y="0"/>
              </a:cxn>
              <a:cxn ang="0">
                <a:pos x="82" y="66"/>
              </a:cxn>
              <a:cxn ang="0">
                <a:pos x="165" y="0"/>
              </a:cxn>
            </a:cxnLst>
            <a:rect l="0" t="0" r="r" b="b"/>
            <a:pathLst>
              <a:path w="165" h="332">
                <a:moveTo>
                  <a:pt x="165" y="0"/>
                </a:moveTo>
                <a:lnTo>
                  <a:pt x="82" y="332"/>
                </a:lnTo>
                <a:lnTo>
                  <a:pt x="0" y="0"/>
                </a:lnTo>
                <a:lnTo>
                  <a:pt x="82" y="66"/>
                </a:lnTo>
                <a:lnTo>
                  <a:pt x="165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5791200" y="4749800"/>
            <a:ext cx="5588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5"/>
          <p:cNvSpPr>
            <a:spLocks/>
          </p:cNvSpPr>
          <p:nvPr/>
        </p:nvSpPr>
        <p:spPr bwMode="auto">
          <a:xfrm>
            <a:off x="6311900" y="4733925"/>
            <a:ext cx="5556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" y="62"/>
              </a:cxn>
              <a:cxn ang="0">
                <a:pos x="0" y="124"/>
              </a:cxn>
              <a:cxn ang="0">
                <a:pos x="41" y="62"/>
              </a:cxn>
              <a:cxn ang="0">
                <a:pos x="0" y="0"/>
              </a:cxn>
            </a:cxnLst>
            <a:rect l="0" t="0" r="r" b="b"/>
            <a:pathLst>
              <a:path w="206" h="124">
                <a:moveTo>
                  <a:pt x="0" y="0"/>
                </a:moveTo>
                <a:lnTo>
                  <a:pt x="206" y="62"/>
                </a:lnTo>
                <a:lnTo>
                  <a:pt x="0" y="124"/>
                </a:lnTo>
                <a:lnTo>
                  <a:pt x="41" y="6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V="1">
            <a:off x="7286625" y="4084637"/>
            <a:ext cx="484188" cy="279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7729538" y="4076700"/>
            <a:ext cx="55562" cy="412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1" y="0"/>
              </a:cxn>
              <a:cxn ang="0">
                <a:pos x="62" y="157"/>
              </a:cxn>
              <a:cxn ang="0">
                <a:pos x="67" y="82"/>
              </a:cxn>
              <a:cxn ang="0">
                <a:pos x="0" y="49"/>
              </a:cxn>
            </a:cxnLst>
            <a:rect l="0" t="0" r="r" b="b"/>
            <a:pathLst>
              <a:path w="211" h="157">
                <a:moveTo>
                  <a:pt x="0" y="49"/>
                </a:moveTo>
                <a:lnTo>
                  <a:pt x="211" y="0"/>
                </a:lnTo>
                <a:lnTo>
                  <a:pt x="62" y="157"/>
                </a:lnTo>
                <a:lnTo>
                  <a:pt x="67" y="82"/>
                </a:lnTo>
                <a:lnTo>
                  <a:pt x="0" y="49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65725" y="1674812"/>
            <a:ext cx="58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>
                <a:solidFill>
                  <a:srgbClr val="000000"/>
                </a:solidFill>
                <a:latin typeface="Times New Roman" pitchFamily="18" charset="0"/>
              </a:rPr>
              <a:t>ICC</a:t>
            </a:r>
            <a:endParaRPr lang="en-US" sz="4400"/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968875" y="3054350"/>
            <a:ext cx="21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4400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010275" y="5357812"/>
            <a:ext cx="477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P(t)</a:t>
            </a:r>
            <a:endParaRPr lang="en-US" sz="4400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675563" y="3616325"/>
            <a:ext cx="90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P(t+</a:t>
            </a:r>
            <a:r>
              <a:rPr lang="en-US" sz="2500" b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t)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462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back to the original ICC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705100" y="2819400"/>
          <a:ext cx="373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3" imgW="1866600" imgH="482400" progId="Equation.3">
                  <p:embed/>
                </p:oleObj>
              </mc:Choice>
              <mc:Fallback>
                <p:oleObj name="Equation" r:id="rId3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819400"/>
                        <a:ext cx="3733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2870200" y="4343400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5" imgW="1701720" imgH="482400" progId="Equation.3">
                  <p:embed/>
                </p:oleObj>
              </mc:Choice>
              <mc:Fallback>
                <p:oleObj name="Equation" r:id="rId5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343400"/>
                        <a:ext cx="3403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724280" y="6279840"/>
              <a:ext cx="11880" cy="7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5640" y="6271560"/>
                <a:ext cx="2808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back to the original ICC</a:t>
            </a:r>
          </a:p>
          <a:p>
            <a:pPr marL="457200" indent="-457200"/>
            <a:r>
              <a:rPr lang="en-US" dirty="0" smtClean="0"/>
              <a:t>how much rotation over the time interval?</a:t>
            </a:r>
          </a:p>
          <a:p>
            <a:pPr marL="73152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angular velocity * elapsed time =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2425700" y="3886200"/>
          <a:ext cx="429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3" imgW="2145960" imgH="482400" progId="Equation.3">
                  <p:embed/>
                </p:oleObj>
              </mc:Choice>
              <mc:Fallback>
                <p:oleObj name="Equation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886200"/>
                        <a:ext cx="4292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2"/>
          <p:cNvGraphicFramePr>
            <a:graphicFrameLocks noChangeAspect="1"/>
          </p:cNvGraphicFramePr>
          <p:nvPr/>
        </p:nvGraphicFramePr>
        <p:xfrm>
          <a:off x="4876800" y="30480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5" imgW="266400" imgH="177480" progId="Equation.3">
                  <p:embed/>
                </p:oleObj>
              </mc:Choice>
              <mc:Fallback>
                <p:oleObj name="Equation" r:id="rId5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48000"/>
                        <a:ext cx="533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966760" y="4314960"/>
              <a:ext cx="3343680" cy="1990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9560" y="4308120"/>
                <a:ext cx="3361320" cy="20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7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translate back to the original ICC</a:t>
            </a: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054100" y="30480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3" imgW="3517560" imgH="482400" progId="Equation.3">
                  <p:embed/>
                </p:oleObj>
              </mc:Choice>
              <mc:Fallback>
                <p:oleObj name="Equation" r:id="rId3" imgW="351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048000"/>
                        <a:ext cx="703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117120" y="5337000"/>
              <a:ext cx="49680" cy="87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8120" y="5328360"/>
                <a:ext cx="6552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1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about the orientation              ?</a:t>
            </a:r>
          </a:p>
          <a:p>
            <a:pPr lvl="1"/>
            <a:r>
              <a:rPr lang="en-US" dirty="0" smtClean="0"/>
              <a:t>just add the rotation for the time interval</a:t>
            </a:r>
          </a:p>
          <a:p>
            <a:r>
              <a:rPr lang="en-US" dirty="0" smtClean="0"/>
              <a:t>new pose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can be written as</a:t>
            </a:r>
          </a:p>
          <a:p>
            <a:endParaRPr lang="en-US" dirty="0" smtClean="0"/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/>
        </p:nvGraphicFramePr>
        <p:xfrm>
          <a:off x="4267200" y="91440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1092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2"/>
          <p:cNvGraphicFramePr>
            <a:graphicFrameLocks noChangeAspect="1"/>
          </p:cNvGraphicFramePr>
          <p:nvPr/>
        </p:nvGraphicFramePr>
        <p:xfrm>
          <a:off x="1054100" y="23622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5" imgW="3517560" imgH="482400" progId="Equation.3">
                  <p:embed/>
                </p:oleObj>
              </mc:Choice>
              <mc:Fallback>
                <p:oleObj name="Equation" r:id="rId5" imgW="351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362200"/>
                        <a:ext cx="703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2"/>
          <p:cNvGraphicFramePr>
            <a:graphicFrameLocks noChangeAspect="1"/>
          </p:cNvGraphicFramePr>
          <p:nvPr/>
        </p:nvGraphicFramePr>
        <p:xfrm>
          <a:off x="1219200" y="355600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Equation" r:id="rId7" imgW="1130040" imgH="203040" progId="Equation.3">
                  <p:embed/>
                </p:oleObj>
              </mc:Choice>
              <mc:Fallback>
                <p:oleObj name="Equation" r:id="rId7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56000"/>
                        <a:ext cx="2260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2"/>
          <p:cNvGraphicFramePr>
            <a:graphicFrameLocks noChangeAspect="1"/>
          </p:cNvGraphicFramePr>
          <p:nvPr/>
        </p:nvGraphicFramePr>
        <p:xfrm>
          <a:off x="838200" y="4648200"/>
          <a:ext cx="7467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9" imgW="3733560" imgH="711000" progId="Equation.3">
                  <p:embed/>
                </p:oleObj>
              </mc:Choice>
              <mc:Fallback>
                <p:oleObj name="Equation" r:id="rId9" imgW="373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74676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6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previous equation is valid if</a:t>
            </a:r>
          </a:p>
          <a:p>
            <a:pPr lvl="1"/>
            <a:r>
              <a:rPr lang="en-US" dirty="0" smtClean="0"/>
              <a:t>i.e., if the differential drive is not travelling in a straight line</a:t>
            </a:r>
          </a:p>
          <a:p>
            <a:r>
              <a:rPr lang="en-US" dirty="0" smtClean="0"/>
              <a:t>if                 then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800600" y="863600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3" imgW="469800" imgH="215640" progId="Equation.3">
                  <p:embed/>
                </p:oleObj>
              </mc:Choice>
              <mc:Fallback>
                <p:oleObj name="Equation" r:id="rId3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63600"/>
                        <a:ext cx="939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2"/>
          <p:cNvGraphicFramePr>
            <a:graphicFrameLocks noChangeAspect="1"/>
          </p:cNvGraphicFramePr>
          <p:nvPr/>
        </p:nvGraphicFramePr>
        <p:xfrm>
          <a:off x="762000" y="1752600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5" imgW="698400" imgH="215640" progId="Equation.3">
                  <p:embed/>
                </p:oleObj>
              </mc:Choice>
              <mc:Fallback>
                <p:oleObj name="Equation" r:id="rId5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9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2882900" y="2362200"/>
          <a:ext cx="3378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Equation" r:id="rId7" imgW="1688760" imgH="711000" progId="Equation.3">
                  <p:embed/>
                </p:oleObj>
              </mc:Choice>
              <mc:Fallback>
                <p:oleObj name="Equation" r:id="rId7" imgW="1688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362200"/>
                        <a:ext cx="3378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5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610760" y="1320120"/>
              <a:ext cx="444240" cy="259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2120" y="1309320"/>
                <a:ext cx="463320" cy="2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5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forward kinematics of the differential drive it is easy to write a simulation of the motion</a:t>
            </a:r>
          </a:p>
          <a:p>
            <a:pPr lvl="1"/>
            <a:r>
              <a:rPr lang="en-US" dirty="0" smtClean="0"/>
              <a:t>we need a way to draw random numbers from a normal distribution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2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(n)</a:t>
            </a:r>
            <a:r>
              <a:rPr lang="en-US" dirty="0" smtClean="0"/>
              <a:t> returns an n-by-n matrix containing pseudorandom values drawn from the standard normal distribution</a:t>
            </a:r>
          </a:p>
          <a:p>
            <a:pPr lvl="2"/>
            <a:r>
              <a:rPr lang="en-US" dirty="0" smtClean="0"/>
              <a:t>see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mvnrnd</a:t>
            </a:r>
            <a:r>
              <a:rPr lang="en-US" dirty="0" smtClean="0"/>
              <a:t> for random values from a multivariate normal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POSE = [];        % final pose of robot after each trial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sigma = 0.01;     % noise standard deviation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 = 0.2;          % distance between wheels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0.1;         % time step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TRIALS = 1000;    % number of trials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trial = 1:TRIALS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276600"/>
            <a:ext cx="2590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-run each trial-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see next slide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382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1;               % initial right-wheel velocity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1;               % initial left-wheel velocity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 = [0; 0; 0];     % initial pose of robot</a:t>
            </a: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 t = 0:dt:10</a:t>
            </a: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 = [POSE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];   % record final pose after trial 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2590800"/>
            <a:ext cx="4038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-move the robot one time step -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see next slide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95680" y="1882080"/>
              <a:ext cx="5018400" cy="650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6320" y="1870920"/>
                <a:ext cx="5039280" cy="6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7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66800" y="838200"/>
            <a:ext cx="79248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theta = pose(3);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pose = pose + [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(theta)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* sin(theta)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0];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omega =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/ L;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R = (L / 2) *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/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ICC = pose + [-R * sin(theta);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R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(theta);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0];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pose =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rz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(omega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* (pose – ICC) + ICC +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[0; 0; omega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1 + sigma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(1);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1 + sigma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8560" y="3239280"/>
              <a:ext cx="8181720" cy="2579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920" y="3233520"/>
                <a:ext cx="8196480" cy="25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5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smooth rolling motion, all wheels in ground contact must</a:t>
            </a:r>
          </a:p>
          <a:p>
            <a:pPr lvl="1"/>
            <a:r>
              <a:rPr lang="en-US" dirty="0" smtClean="0"/>
              <a:t>follow a circular path about a common axis of revolution</a:t>
            </a:r>
          </a:p>
          <a:p>
            <a:pPr lvl="2"/>
            <a:r>
              <a:rPr lang="en-US" dirty="0" smtClean="0"/>
              <a:t>each wheel must be pointing in its correct direction</a:t>
            </a:r>
          </a:p>
          <a:p>
            <a:pPr lvl="1"/>
            <a:r>
              <a:rPr lang="en-US" dirty="0" smtClean="0"/>
              <a:t>revolve with an angular velocity consistent with the motion of the robot</a:t>
            </a:r>
          </a:p>
          <a:p>
            <a:pPr lvl="2"/>
            <a:r>
              <a:rPr lang="en-US" dirty="0" smtClean="0"/>
              <a:t>each wheel must revolve at its correct speed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029200" cy="2451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ic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705600" cy="4027963"/>
          </a:xfrm>
        </p:spPr>
      </p:pic>
      <p:sp>
        <p:nvSpPr>
          <p:cNvPr id="8" name="TextBox 7"/>
          <p:cNvSpPr txBox="1"/>
          <p:nvPr/>
        </p:nvSpPr>
        <p:spPr>
          <a:xfrm>
            <a:off x="738162" y="5105400"/>
            <a:ext cx="766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3 wheels with roll axes intersecting at a common point (the instantaneous</a:t>
            </a:r>
          </a:p>
          <a:p>
            <a:pPr marL="342900" indent="-342900"/>
            <a:r>
              <a:rPr lang="en-US" dirty="0" smtClean="0"/>
              <a:t>center of curvature, ICC). (b) No ICC exists. A robot having wheels shown in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can exhibit smooth rolling motion, whereas a robot with wheel arrangement</a:t>
            </a:r>
          </a:p>
          <a:p>
            <a:pPr marL="342900" indent="-342900"/>
            <a:r>
              <a:rPr lang="en-US" dirty="0" smtClean="0"/>
              <a:t>(b) cannot.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Castor Wheels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support but not steering nor propulsion</a:t>
            </a:r>
            <a:endParaRPr lang="en-US" dirty="0"/>
          </a:p>
        </p:txBody>
      </p:sp>
      <p:pic>
        <p:nvPicPr>
          <p:cNvPr id="7" name="Picture 6" descr="ca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696200" cy="483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3440" y="1351440"/>
              <a:ext cx="8448840" cy="519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60" y="1340640"/>
                <a:ext cx="8469360" cy="521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19816</TotalTime>
  <Words>1187</Words>
  <Application>Microsoft Office PowerPoint</Application>
  <PresentationFormat>On-screen Show (4:3)</PresentationFormat>
  <Paragraphs>245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Bookman Old Style</vt:lpstr>
      <vt:lpstr>Calibri</vt:lpstr>
      <vt:lpstr>Cambria Math</vt:lpstr>
      <vt:lpstr>Consolas</vt:lpstr>
      <vt:lpstr>Courier New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Kinematics of Wheeled Robots</vt:lpstr>
      <vt:lpstr>PowerPoint Presentation</vt:lpstr>
      <vt:lpstr>Wheeled Mobile Robots</vt:lpstr>
      <vt:lpstr>Wheel</vt:lpstr>
      <vt:lpstr>Deviations from Ideal</vt:lpstr>
      <vt:lpstr>Instantaneous Center of Curvature</vt:lpstr>
      <vt:lpstr>Instantaneous Center of Curvature</vt:lpstr>
      <vt:lpstr>Castor Wheels</vt:lpstr>
      <vt:lpstr>Differential Drive</vt:lpstr>
      <vt:lpstr>Differential Drive</vt:lpstr>
      <vt:lpstr>Differential Drive</vt:lpstr>
      <vt:lpstr>Tracked Vehicles</vt:lpstr>
      <vt:lpstr>Steered Wheels: Bicycle</vt:lpstr>
      <vt:lpstr>Steered Wheels: Bicycle</vt:lpstr>
      <vt:lpstr>Mecanum Wheel</vt:lpstr>
      <vt:lpstr>Mecanum Wheel</vt:lpstr>
      <vt:lpstr>Forward Kinematics</vt:lpstr>
      <vt:lpstr>Forward Kinematics</vt:lpstr>
      <vt:lpstr>Forward Kinematics</vt:lpstr>
      <vt:lpstr>Forward Kinematics</vt:lpstr>
      <vt:lpstr>Sensitivity to Wheel Velocity</vt:lpstr>
      <vt:lpstr>Sensitivity to Wheel Velocity</vt:lpstr>
      <vt:lpstr>Mobile Robot Forward Kinematics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Kinematics: Differential Drive</vt:lpstr>
      <vt:lpstr>Sensitivity to Wheel Velocity</vt:lpstr>
      <vt:lpstr>Sensitivity to Wheel Velocity</vt:lpstr>
      <vt:lpstr>Sensitivity to Wheel Velocity</vt:lpstr>
      <vt:lpstr>Sensitivity to Wheel Velocity</vt:lpstr>
      <vt:lpstr>Sensitivity to Wheel Velocity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53</cp:revision>
  <dcterms:created xsi:type="dcterms:W3CDTF">2011-01-07T01:27:12Z</dcterms:created>
  <dcterms:modified xsi:type="dcterms:W3CDTF">2018-02-12T20:36:11Z</dcterms:modified>
</cp:coreProperties>
</file>